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4" r:id="rId10"/>
    <p:sldId id="267" r:id="rId11"/>
    <p:sldId id="265" r:id="rId12"/>
    <p:sldId id="266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  <a:srgbClr val="FFC305"/>
    <a:srgbClr val="305598"/>
    <a:srgbClr val="532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822A98A2-769D-4BDB-9E0C-463C36B6D93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B50675F-4354-4FEC-A847-87A10A072472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439F696-CB5D-4AE4-B76D-33191BFAC3F7}" type="datetime1">
              <a:rPr lang="fr-FR"/>
              <a:pPr lvl="0"/>
              <a:t>19/11/2018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54173A99-C9EF-4AC2-999C-7ED05E7B9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FBB31317-5937-442E-8835-36ABDA33E6BC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045CD68-D764-4C6B-B2F9-6B0C839BD46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72E1D3E-3C15-4489-8679-36BA473FBEF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AE90467F-47D4-4DBF-810F-819DFC0BF592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652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E90467F-47D4-4DBF-810F-819DFC0BF59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439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AE90467F-47D4-4DBF-810F-819DFC0BF59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086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94B30-ADEE-405A-AC1F-C3C00DF21FA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4B0E7-8CCA-40D3-A8B3-69D1185FE3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503CD-4D96-4E35-82F1-DF2164EE620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9FDFC4-8EB5-4470-8B4A-94B0C04974C7}" type="datetime1">
              <a:rPr lang="fr-FR"/>
              <a:pPr lvl="0"/>
              <a:t>19/11/2018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6C1B4-DBB3-4151-B8EB-3EBA056451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F2771-3282-4BE0-A52F-C7404099780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1F942F-5B35-4FDF-B3FB-59FE851ED0E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926873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8C128-BF5A-4377-84F5-2624200A3EA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93F4EA-7C50-4C12-A7DD-0D7D1DC30F0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78C89-4251-404C-8020-05CFFAB6B43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D506BE-D924-46CF-A774-C0CED3333F2F}" type="datetime1">
              <a:rPr lang="fr-FR"/>
              <a:pPr lvl="0"/>
              <a:t>19/11/2018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E4BBB-2D41-42BC-BD05-B88D2BFA61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77795-854B-47C4-9FED-1141BFF1AA2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CA5CF0-FA98-4AAE-872C-A78B01083FB5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43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5BF32B-0742-4280-8AFC-DC55CAFA772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88B962-F1BE-4221-A6BF-838C488174B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19F87-399A-4118-8B94-7D2DACFFE0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F74D993-278F-4D75-994A-C5FB1B1C4BA1}" type="datetime1">
              <a:rPr lang="fr-FR"/>
              <a:pPr lvl="0"/>
              <a:t>19/11/2018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243C6-374C-4EBC-8A6F-4A32A380ECE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5CA92-81F2-4D6C-A852-9317E0C3235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5E5F00-822C-407A-A002-6026FFE30A3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85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48273-E5A2-402E-B0A6-F6A4A736842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4B572-DACF-48C0-ACEC-C390BF1F7E4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29769-51B1-454B-A067-0FBDA3893CB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D4663C-8914-4B12-8422-4A1963754BE4}" type="datetime1">
              <a:rPr lang="fr-FR"/>
              <a:pPr lvl="0"/>
              <a:t>19/11/2018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241EC-21C2-477B-A108-6350C71AF8C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EA585-53A0-4ACD-B279-1ED441D4889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FEEA80-F3CF-4330-9401-521E80264E1F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84913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0B59-CD65-45C2-BEC6-40A5260539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E8B36-4136-42D2-9669-4BFDA4063B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A4873-7783-4C32-9445-B5FE77C1750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32AAA4-9293-4B33-845A-73940C37CBE2}" type="datetime1">
              <a:rPr lang="fr-FR"/>
              <a:pPr lvl="0"/>
              <a:t>19/11/2018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D5320-6FC4-4FF8-9D47-FB877DF2970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0A596-05F1-41B8-9860-2A71038679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2F9912-6D9D-4CD7-99AB-365C9437BD7B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8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3122B-5E20-498B-8764-3C15CE2BD48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32D02-4FBA-4D71-9B38-C0AD04BE978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56E16-0619-42CA-8B86-158DCAED9D3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CA2EF-39EF-42B4-9C35-D836840FE1B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DFE137-C5E6-475E-86AA-00517831938D}" type="datetime1">
              <a:rPr lang="fr-FR"/>
              <a:pPr lvl="0"/>
              <a:t>19/11/2018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8FDA5-669D-45EC-A26D-43BF2340B9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D081F-F729-404C-B2DE-AA3B282794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3F9D22E-2273-4E03-BBA3-B5AF4B2C13A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86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700F7-D8DF-401F-9AB3-1D84108757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24AA4-57BF-4954-9E24-4007DFACF3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53403-ED90-4395-BE49-720CACCE019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8CCB5-C1E7-4BD7-AB77-0780E0913E0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A875B8-5EEF-46CA-AA7E-2B4544926F01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F0CB99-BFF4-4CFF-AAC5-CF2A66F1E69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2A697A-8531-4B96-A997-E3735165479D}" type="datetime1">
              <a:rPr lang="fr-FR"/>
              <a:pPr lvl="0"/>
              <a:t>19/11/2018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D3026-2070-479C-A080-6FE4EEA62E3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BFC1EC-3855-4784-9D48-34975B6E170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10BFC4-13C0-4531-B53C-648BDE3E965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9942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9075-EEC1-43BA-A8E9-A5757EAFDCC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6420CD-59C0-49DD-8879-F77E7352206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F8E24B-A44C-4AD1-9C6B-B9B177547A0A}" type="datetime1">
              <a:rPr lang="fr-FR"/>
              <a:pPr lvl="0"/>
              <a:t>19/11/2018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4D95B-18C8-449B-9806-82A5F19BAB0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97254-E539-40E1-8841-EFB24A8BB0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4D2320-2A89-482A-B80F-124E9376BE0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248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60E823-B5BC-434C-85D3-74D4E2775A2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0F6D03-555E-4A8F-B159-98536AE7BD92}" type="datetime1">
              <a:rPr lang="fr-FR"/>
              <a:pPr lvl="0"/>
              <a:t>19/11/2018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038567-01B8-4B24-B94A-C09B245E06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68D69-AE3D-450F-9BDE-944D60856BA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25370F-11E5-4277-8EC6-90CF9D34A931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15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2695-CC20-4F5E-BFFF-1B605904DA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09CB1-B8D9-4E83-882F-3C4DC2213ED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C6BEA2-3B22-4147-91A3-E3608598105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AEDC7-FD29-4949-98FA-E9B17F7927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8A1F921-AE6F-4211-915B-124BA58CAD57}" type="datetime1">
              <a:rPr lang="fr-FR"/>
              <a:pPr lvl="0"/>
              <a:t>19/11/2018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9B3E9-59A6-41B4-B5D8-797C5B0152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C0ADB-8A8B-43B4-9124-9B4AD831E3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6E37A2-E203-417E-9FD6-E597CA26746E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2389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314BD-FFB2-46C1-B4C1-4330225953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0D6FCE-6D73-42E7-ABC0-5D5F0A3AB1F8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9CF25-789E-4C11-9CFD-2761B105BB9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3DAA3-6A0E-4BAA-9020-85B2601FA82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9F45B0-FD42-4D7B-86A1-B40401FCCDA4}" type="datetime1">
              <a:rPr lang="fr-FR"/>
              <a:pPr lvl="0"/>
              <a:t>19/11/2018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CACFE-D5D0-4E05-AF02-0DBB1A8DB13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08F2CF-FC0F-4C6C-879B-A5A738C31D6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C77092-B9AD-4977-B7D0-165383BD1557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257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18D85D-B1FB-4D0A-A4D4-D740B8E1C6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94F7A-4B5D-4041-BF1A-83F2304CF9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4F715-8F06-40FF-86B5-AEF02D23570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1B8284A7-D385-407D-9251-861A968E3100}" type="datetime1">
              <a:rPr lang="fr-FR"/>
              <a:pPr lvl="0"/>
              <a:t>19/11/2018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D2B6B-1E41-4E01-A7E7-E5697342BAEB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DE518-D5E5-40C7-84AD-55AA730A36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897C687-222B-4790-9261-2144DC91A029}" type="slidenum"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7.png"/><Relationship Id="rId10" Type="http://schemas.openxmlformats.org/officeDocument/2006/relationships/image" Target="../media/image69.svg"/><Relationship Id="rId4" Type="http://schemas.openxmlformats.org/officeDocument/2006/relationships/image" Target="../media/image61.png"/><Relationship Id="rId9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svg"/><Relationship Id="rId7" Type="http://schemas.openxmlformats.org/officeDocument/2006/relationships/image" Target="../media/image2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6.svg"/><Relationship Id="rId7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28.jp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13" Type="http://schemas.openxmlformats.org/officeDocument/2006/relationships/image" Target="../media/image35.svg"/><Relationship Id="rId18" Type="http://schemas.openxmlformats.org/officeDocument/2006/relationships/image" Target="../media/image39.png"/><Relationship Id="rId3" Type="http://schemas.openxmlformats.org/officeDocument/2006/relationships/image" Target="../media/image29.gif"/><Relationship Id="rId7" Type="http://schemas.openxmlformats.org/officeDocument/2006/relationships/image" Target="../media/image32.gif"/><Relationship Id="rId12" Type="http://schemas.openxmlformats.org/officeDocument/2006/relationships/image" Target="../media/image2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7.svg"/><Relationship Id="rId5" Type="http://schemas.openxmlformats.org/officeDocument/2006/relationships/image" Target="../media/image31.png"/><Relationship Id="rId15" Type="http://schemas.openxmlformats.org/officeDocument/2006/relationships/image" Target="../media/image37.svg"/><Relationship Id="rId10" Type="http://schemas.openxmlformats.org/officeDocument/2006/relationships/image" Target="../media/image6.png"/><Relationship Id="rId19" Type="http://schemas.openxmlformats.org/officeDocument/2006/relationships/image" Target="../media/image40.svg"/><Relationship Id="rId4" Type="http://schemas.openxmlformats.org/officeDocument/2006/relationships/image" Target="../media/image30.gif"/><Relationship Id="rId9" Type="http://schemas.openxmlformats.org/officeDocument/2006/relationships/image" Target="../media/image34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9.jpg"/><Relationship Id="rId18" Type="http://schemas.openxmlformats.org/officeDocument/2006/relationships/image" Target="../media/image54.jpg"/><Relationship Id="rId3" Type="http://schemas.openxmlformats.org/officeDocument/2006/relationships/image" Target="../media/image41.jpg"/><Relationship Id="rId7" Type="http://schemas.openxmlformats.org/officeDocument/2006/relationships/image" Target="../media/image45.svg"/><Relationship Id="rId12" Type="http://schemas.openxmlformats.org/officeDocument/2006/relationships/image" Target="../media/image48.jpg"/><Relationship Id="rId17" Type="http://schemas.openxmlformats.org/officeDocument/2006/relationships/image" Target="../media/image53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7.svg"/><Relationship Id="rId5" Type="http://schemas.openxmlformats.org/officeDocument/2006/relationships/image" Target="../media/image43.svg"/><Relationship Id="rId15" Type="http://schemas.openxmlformats.org/officeDocument/2006/relationships/image" Target="../media/image51.jp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35.svg"/><Relationship Id="rId14" Type="http://schemas.openxmlformats.org/officeDocument/2006/relationships/image" Target="../media/image5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g"/><Relationship Id="rId5" Type="http://schemas.openxmlformats.org/officeDocument/2006/relationships/image" Target="../media/image54.jpg"/><Relationship Id="rId4" Type="http://schemas.openxmlformats.org/officeDocument/2006/relationships/image" Target="../media/image5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">
            <a:extLst>
              <a:ext uri="{FF2B5EF4-FFF2-40B4-BE49-F238E27FC236}">
                <a16:creationId xmlns:a16="http://schemas.microsoft.com/office/drawing/2014/main" id="{1997A061-15A0-4C24-AB6B-6E009A4C8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611" y="2921901"/>
            <a:ext cx="3654774" cy="1014197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</p:pic>
      <p:sp>
        <p:nvSpPr>
          <p:cNvPr id="3" name="ZoneTexte 5">
            <a:extLst>
              <a:ext uri="{FF2B5EF4-FFF2-40B4-BE49-F238E27FC236}">
                <a16:creationId xmlns:a16="http://schemas.microsoft.com/office/drawing/2014/main" id="{C3DAD1D4-BF8D-4285-B468-B77EE9AD28C6}"/>
              </a:ext>
            </a:extLst>
          </p:cNvPr>
          <p:cNvSpPr txBox="1"/>
          <p:nvPr/>
        </p:nvSpPr>
        <p:spPr>
          <a:xfrm>
            <a:off x="1714500" y="6457949"/>
            <a:ext cx="8762996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Quentin PLA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G1A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Département INFO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IUT Aix-Marseille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11F954-DF80-4E9C-B25E-7233B16A4654}"/>
              </a:ext>
            </a:extLst>
          </p:cNvPr>
          <p:cNvSpPr/>
          <p:nvPr/>
        </p:nvSpPr>
        <p:spPr>
          <a:xfrm>
            <a:off x="3483979" y="2751880"/>
            <a:ext cx="4670899" cy="1354238"/>
          </a:xfrm>
          <a:custGeom>
            <a:avLst/>
            <a:gdLst>
              <a:gd name="connsiteX0" fmla="*/ 0 w 4670899"/>
              <a:gd name="connsiteY0" fmla="*/ 0 h 1354238"/>
              <a:gd name="connsiteX1" fmla="*/ 4670899 w 4670899"/>
              <a:gd name="connsiteY1" fmla="*/ 0 h 1354238"/>
              <a:gd name="connsiteX2" fmla="*/ 4670899 w 4670899"/>
              <a:gd name="connsiteY2" fmla="*/ 1354238 h 1354238"/>
              <a:gd name="connsiteX3" fmla="*/ 0 w 4670899"/>
              <a:gd name="connsiteY3" fmla="*/ 1354238 h 1354238"/>
              <a:gd name="connsiteX4" fmla="*/ 0 w 4670899"/>
              <a:gd name="connsiteY4" fmla="*/ 0 h 1354238"/>
              <a:gd name="connsiteX0" fmla="*/ 497712 w 4670899"/>
              <a:gd name="connsiteY0" fmla="*/ 0 h 1354238"/>
              <a:gd name="connsiteX1" fmla="*/ 4670899 w 4670899"/>
              <a:gd name="connsiteY1" fmla="*/ 0 h 1354238"/>
              <a:gd name="connsiteX2" fmla="*/ 4670899 w 4670899"/>
              <a:gd name="connsiteY2" fmla="*/ 1354238 h 1354238"/>
              <a:gd name="connsiteX3" fmla="*/ 0 w 4670899"/>
              <a:gd name="connsiteY3" fmla="*/ 1354238 h 1354238"/>
              <a:gd name="connsiteX4" fmla="*/ 497712 w 4670899"/>
              <a:gd name="connsiteY4" fmla="*/ 0 h 135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899" h="1354238">
                <a:moveTo>
                  <a:pt x="497712" y="0"/>
                </a:moveTo>
                <a:lnTo>
                  <a:pt x="4670899" y="0"/>
                </a:lnTo>
                <a:lnTo>
                  <a:pt x="4670899" y="1354238"/>
                </a:lnTo>
                <a:lnTo>
                  <a:pt x="0" y="1354238"/>
                </a:lnTo>
                <a:lnTo>
                  <a:pt x="49771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75E-6 0 L 0.36185 0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>
            <a:extLst>
              <a:ext uri="{FF2B5EF4-FFF2-40B4-BE49-F238E27FC236}">
                <a16:creationId xmlns:a16="http://schemas.microsoft.com/office/drawing/2014/main" id="{BC825342-F20B-481A-B317-6625595872C1}"/>
              </a:ext>
            </a:extLst>
          </p:cNvPr>
          <p:cNvSpPr txBox="1"/>
          <p:nvPr/>
        </p:nvSpPr>
        <p:spPr>
          <a:xfrm>
            <a:off x="1714500" y="6457949"/>
            <a:ext cx="8762996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Quentin PLA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G1A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Département INFO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IUT Aix-Marseille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E1CA6DB-AC09-4AF9-8E89-68681D8880CB}"/>
              </a:ext>
            </a:extLst>
          </p:cNvPr>
          <p:cNvSpPr/>
          <p:nvPr/>
        </p:nvSpPr>
        <p:spPr>
          <a:xfrm>
            <a:off x="0" y="0"/>
            <a:ext cx="12191996" cy="571106"/>
          </a:xfrm>
          <a:prstGeom prst="rect">
            <a:avLst/>
          </a:prstGeom>
          <a:solidFill>
            <a:srgbClr val="F7484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27">
            <a:extLst>
              <a:ext uri="{FF2B5EF4-FFF2-40B4-BE49-F238E27FC236}">
                <a16:creationId xmlns:a16="http://schemas.microsoft.com/office/drawing/2014/main" id="{A6631BD6-E48B-4CB6-8A52-B57780E5EE2A}"/>
              </a:ext>
            </a:extLst>
          </p:cNvPr>
          <p:cNvSpPr txBox="1"/>
          <p:nvPr/>
        </p:nvSpPr>
        <p:spPr>
          <a:xfrm>
            <a:off x="11454259" y="6400598"/>
            <a:ext cx="63640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C38768C-B399-4E54-8ED9-7A19033819E6}" type="slidenum">
              <a:rPr>
                <a:solidFill>
                  <a:schemeClr val="bg1"/>
                </a:solidFill>
              </a:rPr>
              <a:t>10</a:t>
            </a:fld>
            <a:endParaRPr lang="fr-FR" sz="1400" b="0" i="0" u="none" strike="noStrike" kern="1200" cap="none" spc="0" baseline="0" dirty="0">
              <a:solidFill>
                <a:schemeClr val="bg1"/>
              </a:solidFill>
              <a:uFillTx/>
              <a:latin typeface="Watchword Bold Demo" pitchFamily="2"/>
            </a:endParaRP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2812E929-7480-4B59-803B-8F6D025F650C}"/>
              </a:ext>
            </a:extLst>
          </p:cNvPr>
          <p:cNvGrpSpPr/>
          <p:nvPr/>
        </p:nvGrpSpPr>
        <p:grpSpPr>
          <a:xfrm>
            <a:off x="3361071" y="699629"/>
            <a:ext cx="2014826" cy="1686640"/>
            <a:chOff x="2922330" y="768869"/>
            <a:chExt cx="2014826" cy="1686640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A648982C-89BF-4DC6-A781-6C3453CC6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2330" y="768869"/>
              <a:ext cx="2014826" cy="1511120"/>
            </a:xfrm>
            <a:prstGeom prst="rect">
              <a:avLst/>
            </a:prstGeom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C7603872-D0DA-4E1F-ABD6-6085ACC98333}"/>
                </a:ext>
              </a:extLst>
            </p:cNvPr>
            <p:cNvSpPr txBox="1"/>
            <p:nvPr/>
          </p:nvSpPr>
          <p:spPr>
            <a:xfrm>
              <a:off x="3001207" y="2086177"/>
              <a:ext cx="1857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Watchword Bold Demo" panose="02000500000000000000" pitchFamily="2" charset="0"/>
                </a:rPr>
                <a:t>$26 - $476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BE1BE84E-643C-4D1D-8A2D-1ECD0DD15E84}"/>
              </a:ext>
            </a:extLst>
          </p:cNvPr>
          <p:cNvGrpSpPr/>
          <p:nvPr/>
        </p:nvGrpSpPr>
        <p:grpSpPr>
          <a:xfrm>
            <a:off x="2655352" y="2387392"/>
            <a:ext cx="1956216" cy="1956216"/>
            <a:chOff x="1714500" y="2333277"/>
            <a:chExt cx="1956216" cy="1956216"/>
          </a:xfrm>
        </p:grpSpPr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918D19E4-B366-4247-B56D-838DF3A85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500" y="2333277"/>
              <a:ext cx="1956216" cy="1956216"/>
            </a:xfrm>
            <a:prstGeom prst="rect">
              <a:avLst/>
            </a:prstGeom>
          </p:spPr>
        </p:pic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566B327E-A0A0-4C8A-AC49-FE660F6CDEA6}"/>
                </a:ext>
              </a:extLst>
            </p:cNvPr>
            <p:cNvSpPr txBox="1"/>
            <p:nvPr/>
          </p:nvSpPr>
          <p:spPr>
            <a:xfrm>
              <a:off x="1764072" y="3772817"/>
              <a:ext cx="1857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Watchword Bold Demo" panose="02000500000000000000" pitchFamily="2" charset="0"/>
                </a:rPr>
                <a:t>$0,15 - $71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9BDE3E38-C456-4735-A515-BBC6CF8780D7}"/>
              </a:ext>
            </a:extLst>
          </p:cNvPr>
          <p:cNvGrpSpPr/>
          <p:nvPr/>
        </p:nvGrpSpPr>
        <p:grpSpPr>
          <a:xfrm>
            <a:off x="3707716" y="4275145"/>
            <a:ext cx="2258033" cy="1811140"/>
            <a:chOff x="2654282" y="4407108"/>
            <a:chExt cx="2258033" cy="1811140"/>
          </a:xfrm>
        </p:grpSpPr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BE5BA51D-29D7-481F-8F9E-A0A6CB9E6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282" y="4407108"/>
              <a:ext cx="2258033" cy="1693525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6D49CAC5-A56F-4B20-883F-8B418EF89B15}"/>
                </a:ext>
              </a:extLst>
            </p:cNvPr>
            <p:cNvSpPr txBox="1"/>
            <p:nvPr/>
          </p:nvSpPr>
          <p:spPr>
            <a:xfrm>
              <a:off x="2854762" y="5848916"/>
              <a:ext cx="1857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Watchword Bold Demo" panose="02000500000000000000" pitchFamily="2" charset="0"/>
                </a:rPr>
                <a:t>$0,03 - $5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C5E4B917-D42D-4378-904B-DFCE5F8BE193}"/>
              </a:ext>
            </a:extLst>
          </p:cNvPr>
          <p:cNvGrpSpPr/>
          <p:nvPr/>
        </p:nvGrpSpPr>
        <p:grpSpPr>
          <a:xfrm>
            <a:off x="5802898" y="1146890"/>
            <a:ext cx="3259562" cy="1065384"/>
            <a:chOff x="6596544" y="1176403"/>
            <a:chExt cx="3259562" cy="1065384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326DEB3E-3CA9-40FA-9D49-88ADB1D70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6544" y="1176403"/>
              <a:ext cx="3259562" cy="696052"/>
            </a:xfrm>
            <a:prstGeom prst="rect">
              <a:avLst/>
            </a:prstGeom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27CCA4D8-62E1-4FB5-A938-4BD95FF43D45}"/>
                </a:ext>
              </a:extLst>
            </p:cNvPr>
            <p:cNvSpPr txBox="1"/>
            <p:nvPr/>
          </p:nvSpPr>
          <p:spPr>
            <a:xfrm>
              <a:off x="7592744" y="1872455"/>
              <a:ext cx="1857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Watchword Bold Demo" panose="02000500000000000000" pitchFamily="2" charset="0"/>
                </a:rPr>
                <a:t>$400 - $1200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8B27CD51-63E2-4BC6-86DC-44DA6DE95F13}"/>
              </a:ext>
            </a:extLst>
          </p:cNvPr>
          <p:cNvGrpSpPr/>
          <p:nvPr/>
        </p:nvGrpSpPr>
        <p:grpSpPr>
          <a:xfrm>
            <a:off x="7524348" y="2603060"/>
            <a:ext cx="2081395" cy="1710790"/>
            <a:chOff x="8521280" y="2648477"/>
            <a:chExt cx="2081395" cy="171079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760BF27-37F5-4DEA-8E70-6419D4FDC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1280" y="2648477"/>
              <a:ext cx="2081395" cy="1561046"/>
            </a:xfrm>
            <a:prstGeom prst="rect">
              <a:avLst/>
            </a:prstGeom>
          </p:spPr>
        </p:pic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99DC7D08-2B78-4BA8-8C8C-A8A17B3D2872}"/>
                </a:ext>
              </a:extLst>
            </p:cNvPr>
            <p:cNvSpPr txBox="1"/>
            <p:nvPr/>
          </p:nvSpPr>
          <p:spPr>
            <a:xfrm>
              <a:off x="8633441" y="3989935"/>
              <a:ext cx="1857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Watchword Bold Demo" panose="02000500000000000000" pitchFamily="2" charset="0"/>
                </a:rPr>
                <a:t>$110 - $1500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27CDBDB2-E360-423C-9CF7-08CF537A3E21}"/>
              </a:ext>
            </a:extLst>
          </p:cNvPr>
          <p:cNvGrpSpPr/>
          <p:nvPr/>
        </p:nvGrpSpPr>
        <p:grpSpPr>
          <a:xfrm>
            <a:off x="6595812" y="4696812"/>
            <a:ext cx="1857071" cy="1344433"/>
            <a:chOff x="7524348" y="4766319"/>
            <a:chExt cx="1857071" cy="1344433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5BCB988-DED3-4884-BDF2-32AB8DCB2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513" y="4766319"/>
              <a:ext cx="1300134" cy="975101"/>
            </a:xfrm>
            <a:prstGeom prst="rect">
              <a:avLst/>
            </a:prstGeom>
          </p:spPr>
        </p:pic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BCD5AC62-B095-4145-AD99-33D0DBE23FF3}"/>
                </a:ext>
              </a:extLst>
            </p:cNvPr>
            <p:cNvSpPr txBox="1"/>
            <p:nvPr/>
          </p:nvSpPr>
          <p:spPr>
            <a:xfrm>
              <a:off x="7524348" y="5741420"/>
              <a:ext cx="1857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Watchword Bold Demo" panose="02000500000000000000" pitchFamily="2" charset="0"/>
                </a:rPr>
                <a:t>$140 - $300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2E00F2E-B523-445A-B44F-FE6314B96F4A}"/>
              </a:ext>
            </a:extLst>
          </p:cNvPr>
          <p:cNvSpPr/>
          <p:nvPr/>
        </p:nvSpPr>
        <p:spPr>
          <a:xfrm>
            <a:off x="317498" y="742809"/>
            <a:ext cx="11557000" cy="55872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1746A7-6D57-435E-8D32-EED58C26C4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648" y="2065346"/>
            <a:ext cx="2856700" cy="2856700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1A8658A8-54CB-4E7C-BFFB-E5F464FD1567}"/>
              </a:ext>
            </a:extLst>
          </p:cNvPr>
          <p:cNvSpPr txBox="1"/>
          <p:nvPr/>
        </p:nvSpPr>
        <p:spPr>
          <a:xfrm>
            <a:off x="0" y="102462"/>
            <a:ext cx="12191996" cy="338554"/>
          </a:xfrm>
          <a:prstGeom prst="rect">
            <a:avLst/>
          </a:prstGeom>
          <a:noFill/>
          <a:effectLst>
            <a:outerShdw blurRad="63500" dist="25400" dir="5400000" algn="t" rotWithShape="0">
              <a:prstClr val="black">
                <a:alpha val="5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Watchword Bold Demo" panose="02000500000000000000" pitchFamily="2" charset="0"/>
              </a:rPr>
              <a:t>Valve                    Staff                    Half-Life	           Steam	         </a:t>
            </a:r>
            <a:r>
              <a:rPr lang="fr-FR" sz="1600" dirty="0" err="1">
                <a:solidFill>
                  <a:schemeClr val="bg1"/>
                </a:solidFill>
                <a:latin typeface="Watchword Bold Demo" panose="02000500000000000000" pitchFamily="2" charset="0"/>
              </a:rPr>
              <a:t>Loot</a:t>
            </a:r>
            <a:r>
              <a:rPr lang="fr-FR" sz="1600" dirty="0">
                <a:solidFill>
                  <a:schemeClr val="bg1"/>
                </a:solidFill>
                <a:latin typeface="Watchword Bold Demo" panose="02000500000000000000" pitchFamily="2" charset="0"/>
              </a:rPr>
              <a:t> boxes                     Innovations</a:t>
            </a: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92FC74FE-C3E6-4B98-8ED5-FC562E369D75}"/>
              </a:ext>
            </a:extLst>
          </p:cNvPr>
          <p:cNvGrpSpPr/>
          <p:nvPr/>
        </p:nvGrpSpPr>
        <p:grpSpPr>
          <a:xfrm>
            <a:off x="8098442" y="454099"/>
            <a:ext cx="642055" cy="336014"/>
            <a:chOff x="907185" y="454099"/>
            <a:chExt cx="642055" cy="336014"/>
          </a:xfrm>
          <a:effectLst/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89862F8-D1A9-4A16-AC86-B28BED7AC86D}"/>
                </a:ext>
              </a:extLst>
            </p:cNvPr>
            <p:cNvSpPr/>
            <p:nvPr/>
          </p:nvSpPr>
          <p:spPr>
            <a:xfrm>
              <a:off x="907185" y="571107"/>
              <a:ext cx="642055" cy="2190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Triangle isocèle 45">
              <a:extLst>
                <a:ext uri="{FF2B5EF4-FFF2-40B4-BE49-F238E27FC236}">
                  <a16:creationId xmlns:a16="http://schemas.microsoft.com/office/drawing/2014/main" id="{852DD344-047B-4707-84E0-7FFEBF31EBBC}"/>
                </a:ext>
              </a:extLst>
            </p:cNvPr>
            <p:cNvSpPr/>
            <p:nvPr/>
          </p:nvSpPr>
          <p:spPr>
            <a:xfrm>
              <a:off x="1160348" y="454099"/>
              <a:ext cx="135728" cy="11700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8" name="Graphique 47" descr="Badge professionnel">
            <a:extLst>
              <a:ext uri="{FF2B5EF4-FFF2-40B4-BE49-F238E27FC236}">
                <a16:creationId xmlns:a16="http://schemas.microsoft.com/office/drawing/2014/main" id="{D5A552EB-5B05-4A6C-9148-AE8BD9C9EC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1226" y="2745050"/>
            <a:ext cx="1283732" cy="128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6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77556E-17 L 0.1418 0.28519 " pathEditMode="relative" rAng="0" ptsTypes="AA">
                                      <p:cBhvr>
                                        <p:cTn id="8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1425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0.20195 0.01667 " pathEditMode="relative" rAng="0" ptsTypes="AA">
                                      <p:cBhvr>
                                        <p:cTn id="10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91" y="83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0.10326 -0.24097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-1206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-0.11719 -0.27431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59" y="-1372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-0.20247 0.01412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30" y="6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10964 0.26504 " pathEditMode="relative" rAng="0" ptsTypes="AA">
                                      <p:cBhvr>
                                        <p:cTn id="18" dur="1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2" y="1324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77556E-17 L -0.2332 0.28519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67" y="1425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-0.17305 0.01829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59" y="90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-0.27044 -0.24699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9" y="-1236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-0.48933 -0.27384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66" y="-13704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-0.57617 0.00486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15" y="231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48178 0.2625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89" y="1312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0.37018 0.01481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03" y="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>
            <a:extLst>
              <a:ext uri="{FF2B5EF4-FFF2-40B4-BE49-F238E27FC236}">
                <a16:creationId xmlns:a16="http://schemas.microsoft.com/office/drawing/2014/main" id="{BC825342-F20B-481A-B317-6625595872C1}"/>
              </a:ext>
            </a:extLst>
          </p:cNvPr>
          <p:cNvSpPr txBox="1"/>
          <p:nvPr/>
        </p:nvSpPr>
        <p:spPr>
          <a:xfrm>
            <a:off x="1714500" y="6457949"/>
            <a:ext cx="8762996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Quentin PLA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G1A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Département INFO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IUT Aix-Marseille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E1CA6DB-AC09-4AF9-8E89-68681D8880CB}"/>
              </a:ext>
            </a:extLst>
          </p:cNvPr>
          <p:cNvSpPr/>
          <p:nvPr/>
        </p:nvSpPr>
        <p:spPr>
          <a:xfrm>
            <a:off x="0" y="0"/>
            <a:ext cx="12191996" cy="571106"/>
          </a:xfrm>
          <a:prstGeom prst="rect">
            <a:avLst/>
          </a:prstGeom>
          <a:solidFill>
            <a:srgbClr val="F7484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27">
            <a:extLst>
              <a:ext uri="{FF2B5EF4-FFF2-40B4-BE49-F238E27FC236}">
                <a16:creationId xmlns:a16="http://schemas.microsoft.com/office/drawing/2014/main" id="{A6631BD6-E48B-4CB6-8A52-B57780E5EE2A}"/>
              </a:ext>
            </a:extLst>
          </p:cNvPr>
          <p:cNvSpPr txBox="1"/>
          <p:nvPr/>
        </p:nvSpPr>
        <p:spPr>
          <a:xfrm>
            <a:off x="11454259" y="6400598"/>
            <a:ext cx="63640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C38768C-B399-4E54-8ED9-7A19033819E6}" type="slidenum">
              <a:rPr>
                <a:solidFill>
                  <a:schemeClr val="bg1"/>
                </a:solidFill>
              </a:rPr>
              <a:t>11</a:t>
            </a:fld>
            <a:endParaRPr lang="fr-FR" sz="1400" b="0" i="0" u="none" strike="noStrike" kern="1200" cap="none" spc="0" baseline="0" dirty="0">
              <a:solidFill>
                <a:schemeClr val="bg1"/>
              </a:solidFill>
              <a:uFillTx/>
              <a:latin typeface="Watchword Bold Demo" pitchFamily="2"/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D429940-0FF5-4032-B881-0E68E855FCA8}"/>
              </a:ext>
            </a:extLst>
          </p:cNvPr>
          <p:cNvGrpSpPr/>
          <p:nvPr/>
        </p:nvGrpSpPr>
        <p:grpSpPr>
          <a:xfrm>
            <a:off x="2311590" y="1775268"/>
            <a:ext cx="7863213" cy="3464227"/>
            <a:chOff x="2311590" y="1775268"/>
            <a:chExt cx="7863213" cy="3464227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34315A2F-8322-4E9A-B164-50D81E4B2E1D}"/>
                </a:ext>
              </a:extLst>
            </p:cNvPr>
            <p:cNvGrpSpPr/>
            <p:nvPr/>
          </p:nvGrpSpPr>
          <p:grpSpPr>
            <a:xfrm>
              <a:off x="2311590" y="3289946"/>
              <a:ext cx="3259003" cy="1671453"/>
              <a:chOff x="2111894" y="2793328"/>
              <a:chExt cx="3259003" cy="1671453"/>
            </a:xfrm>
          </p:grpSpPr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61F78AED-C2BD-4040-9F9C-AB728D225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1894" y="2793328"/>
                <a:ext cx="3259003" cy="1271343"/>
              </a:xfrm>
              <a:prstGeom prst="rect">
                <a:avLst/>
              </a:prstGeom>
            </p:spPr>
          </p:pic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7EE62D7A-D9E3-413A-99EB-41504B87B88F}"/>
                  </a:ext>
                </a:extLst>
              </p:cNvPr>
              <p:cNvSpPr txBox="1"/>
              <p:nvPr/>
            </p:nvSpPr>
            <p:spPr>
              <a:xfrm>
                <a:off x="2400651" y="4064671"/>
                <a:ext cx="268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>
                    <a:solidFill>
                      <a:schemeClr val="bg1"/>
                    </a:solidFill>
                    <a:latin typeface="Watchword Bold Demo" panose="02000500000000000000" pitchFamily="2" charset="0"/>
                  </a:rPr>
                  <a:t>Steam machine</a:t>
                </a:r>
              </a:p>
            </p:txBody>
          </p:sp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BF12BB60-36E8-4076-979A-43B3A0235247}"/>
                </a:ext>
              </a:extLst>
            </p:cNvPr>
            <p:cNvGrpSpPr/>
            <p:nvPr/>
          </p:nvGrpSpPr>
          <p:grpSpPr>
            <a:xfrm>
              <a:off x="6211501" y="2480973"/>
              <a:ext cx="3963302" cy="2758522"/>
              <a:chOff x="6116804" y="1706258"/>
              <a:chExt cx="3963302" cy="2758522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F23DE84A-2B0D-4FED-9216-84512183AD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6804" y="1706258"/>
                <a:ext cx="3963302" cy="2377981"/>
              </a:xfrm>
              <a:prstGeom prst="rect">
                <a:avLst/>
              </a:prstGeom>
            </p:spPr>
          </p:pic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119C0E88-54C6-4741-B94D-9EA3BF6E2DAF}"/>
                  </a:ext>
                </a:extLst>
              </p:cNvPr>
              <p:cNvSpPr txBox="1"/>
              <p:nvPr/>
            </p:nvSpPr>
            <p:spPr>
              <a:xfrm>
                <a:off x="6757711" y="4064670"/>
                <a:ext cx="26814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>
                    <a:solidFill>
                      <a:schemeClr val="bg1"/>
                    </a:solidFill>
                    <a:latin typeface="Watchword Bold Demo" panose="02000500000000000000" pitchFamily="2" charset="0"/>
                  </a:rPr>
                  <a:t>HTC Vive</a:t>
                </a:r>
              </a:p>
            </p:txBody>
          </p:sp>
        </p:grp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7A36FAA2-89B5-4FC3-B85B-59F54A2A676A}"/>
                </a:ext>
              </a:extLst>
            </p:cNvPr>
            <p:cNvSpPr txBox="1"/>
            <p:nvPr/>
          </p:nvSpPr>
          <p:spPr>
            <a:xfrm>
              <a:off x="4755254" y="1775268"/>
              <a:ext cx="26814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>
                  <a:solidFill>
                    <a:schemeClr val="bg1"/>
                  </a:solidFill>
                  <a:latin typeface="Watchword Bold Demo" panose="02000500000000000000" pitchFamily="2" charset="0"/>
                </a:rPr>
                <a:t>Innovations</a:t>
              </a:r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0D27AB9E-6B47-4B5F-A8D4-587E5B0E3861}"/>
              </a:ext>
            </a:extLst>
          </p:cNvPr>
          <p:cNvSpPr txBox="1"/>
          <p:nvPr/>
        </p:nvSpPr>
        <p:spPr>
          <a:xfrm>
            <a:off x="0" y="102462"/>
            <a:ext cx="12191996" cy="338554"/>
          </a:xfrm>
          <a:prstGeom prst="rect">
            <a:avLst/>
          </a:prstGeom>
          <a:noFill/>
          <a:effectLst>
            <a:outerShdw blurRad="63500" dist="25400" dir="5400000" algn="t" rotWithShape="0">
              <a:prstClr val="black">
                <a:alpha val="5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Watchword Bold Demo" panose="02000500000000000000" pitchFamily="2" charset="0"/>
              </a:rPr>
              <a:t>Valve                    Staff                    Half-Life	           Steam	         </a:t>
            </a:r>
            <a:r>
              <a:rPr lang="fr-FR" sz="1600" dirty="0" err="1">
                <a:solidFill>
                  <a:schemeClr val="bg1"/>
                </a:solidFill>
                <a:latin typeface="Watchword Bold Demo" panose="02000500000000000000" pitchFamily="2" charset="0"/>
              </a:rPr>
              <a:t>Loot</a:t>
            </a:r>
            <a:r>
              <a:rPr lang="fr-FR" sz="1600" dirty="0">
                <a:solidFill>
                  <a:schemeClr val="bg1"/>
                </a:solidFill>
                <a:latin typeface="Watchword Bold Demo" panose="02000500000000000000" pitchFamily="2" charset="0"/>
              </a:rPr>
              <a:t> boxes                     Innovations</a:t>
            </a:r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5DCAAE52-8635-444A-90F2-BFBEE8C01809}"/>
              </a:ext>
            </a:extLst>
          </p:cNvPr>
          <p:cNvGrpSpPr/>
          <p:nvPr/>
        </p:nvGrpSpPr>
        <p:grpSpPr>
          <a:xfrm>
            <a:off x="8098442" y="454099"/>
            <a:ext cx="642055" cy="336014"/>
            <a:chOff x="907185" y="454099"/>
            <a:chExt cx="642055" cy="336014"/>
          </a:xfrm>
          <a:effectLst/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4A4F42F-D2AC-46FC-B672-81A0FF19C45C}"/>
                </a:ext>
              </a:extLst>
            </p:cNvPr>
            <p:cNvSpPr/>
            <p:nvPr/>
          </p:nvSpPr>
          <p:spPr>
            <a:xfrm>
              <a:off x="907185" y="571107"/>
              <a:ext cx="642055" cy="2190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Triangle isocèle 46">
              <a:extLst>
                <a:ext uri="{FF2B5EF4-FFF2-40B4-BE49-F238E27FC236}">
                  <a16:creationId xmlns:a16="http://schemas.microsoft.com/office/drawing/2014/main" id="{8AEAD058-F05C-47FC-BC40-8FFEE60CC02A}"/>
                </a:ext>
              </a:extLst>
            </p:cNvPr>
            <p:cNvSpPr/>
            <p:nvPr/>
          </p:nvSpPr>
          <p:spPr>
            <a:xfrm>
              <a:off x="1160348" y="454099"/>
              <a:ext cx="135728" cy="11700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58908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0.18568 -7.40741E-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>
            <a:extLst>
              <a:ext uri="{FF2B5EF4-FFF2-40B4-BE49-F238E27FC236}">
                <a16:creationId xmlns:a16="http://schemas.microsoft.com/office/drawing/2014/main" id="{BC825342-F20B-481A-B317-6625595872C1}"/>
              </a:ext>
            </a:extLst>
          </p:cNvPr>
          <p:cNvSpPr txBox="1"/>
          <p:nvPr/>
        </p:nvSpPr>
        <p:spPr>
          <a:xfrm>
            <a:off x="1714500" y="6457949"/>
            <a:ext cx="8762996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Quentin PLA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G1A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Département INFO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IUT Aix-Marseille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E1CA6DB-AC09-4AF9-8E89-68681D8880CB}"/>
              </a:ext>
            </a:extLst>
          </p:cNvPr>
          <p:cNvSpPr/>
          <p:nvPr/>
        </p:nvSpPr>
        <p:spPr>
          <a:xfrm>
            <a:off x="0" y="0"/>
            <a:ext cx="12191996" cy="571106"/>
          </a:xfrm>
          <a:prstGeom prst="rect">
            <a:avLst/>
          </a:prstGeom>
          <a:solidFill>
            <a:srgbClr val="F7484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27">
            <a:extLst>
              <a:ext uri="{FF2B5EF4-FFF2-40B4-BE49-F238E27FC236}">
                <a16:creationId xmlns:a16="http://schemas.microsoft.com/office/drawing/2014/main" id="{A6631BD6-E48B-4CB6-8A52-B57780E5EE2A}"/>
              </a:ext>
            </a:extLst>
          </p:cNvPr>
          <p:cNvSpPr txBox="1"/>
          <p:nvPr/>
        </p:nvSpPr>
        <p:spPr>
          <a:xfrm>
            <a:off x="11454259" y="6400598"/>
            <a:ext cx="63640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C38768C-B399-4E54-8ED9-7A19033819E6}" type="slidenum">
              <a:rPr>
                <a:solidFill>
                  <a:schemeClr val="bg1"/>
                </a:solidFill>
              </a:rPr>
              <a:t>12</a:t>
            </a:fld>
            <a:endParaRPr lang="fr-FR" sz="1400" b="0" i="0" u="none" strike="noStrike" kern="1200" cap="none" spc="0" baseline="0" dirty="0">
              <a:solidFill>
                <a:schemeClr val="bg1"/>
              </a:solidFill>
              <a:uFillTx/>
              <a:latin typeface="Watchword Bold Demo" pitchFamily="2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D27AB9E-6B47-4B5F-A8D4-587E5B0E3861}"/>
              </a:ext>
            </a:extLst>
          </p:cNvPr>
          <p:cNvSpPr txBox="1"/>
          <p:nvPr/>
        </p:nvSpPr>
        <p:spPr>
          <a:xfrm>
            <a:off x="0" y="102462"/>
            <a:ext cx="12191996" cy="338554"/>
          </a:xfrm>
          <a:prstGeom prst="rect">
            <a:avLst/>
          </a:prstGeom>
          <a:noFill/>
          <a:effectLst>
            <a:outerShdw blurRad="63500" dist="25400" dir="5400000" algn="t" rotWithShape="0">
              <a:prstClr val="black">
                <a:alpha val="5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Watchword Bold Demo" panose="02000500000000000000" pitchFamily="2" charset="0"/>
              </a:rPr>
              <a:t>Valve                    Staff                    Half-Life	           Steam	         </a:t>
            </a:r>
            <a:r>
              <a:rPr lang="fr-FR" sz="1600" dirty="0" err="1">
                <a:solidFill>
                  <a:schemeClr val="bg1"/>
                </a:solidFill>
                <a:latin typeface="Watchword Bold Demo" panose="02000500000000000000" pitchFamily="2" charset="0"/>
              </a:rPr>
              <a:t>Loot</a:t>
            </a:r>
            <a:r>
              <a:rPr lang="fr-FR" sz="1600" dirty="0">
                <a:solidFill>
                  <a:schemeClr val="bg1"/>
                </a:solidFill>
                <a:latin typeface="Watchword Bold Demo" panose="02000500000000000000" pitchFamily="2" charset="0"/>
              </a:rPr>
              <a:t> boxes                     Innovations</a:t>
            </a:r>
          </a:p>
        </p:txBody>
      </p: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5DCAAE52-8635-444A-90F2-BFBEE8C01809}"/>
              </a:ext>
            </a:extLst>
          </p:cNvPr>
          <p:cNvGrpSpPr/>
          <p:nvPr/>
        </p:nvGrpSpPr>
        <p:grpSpPr>
          <a:xfrm>
            <a:off x="10360379" y="454099"/>
            <a:ext cx="642055" cy="336014"/>
            <a:chOff x="907185" y="454099"/>
            <a:chExt cx="642055" cy="336014"/>
          </a:xfrm>
          <a:effectLst/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4A4F42F-D2AC-46FC-B672-81A0FF19C45C}"/>
                </a:ext>
              </a:extLst>
            </p:cNvPr>
            <p:cNvSpPr/>
            <p:nvPr/>
          </p:nvSpPr>
          <p:spPr>
            <a:xfrm>
              <a:off x="907185" y="571107"/>
              <a:ext cx="642055" cy="2190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Triangle isocèle 46">
              <a:extLst>
                <a:ext uri="{FF2B5EF4-FFF2-40B4-BE49-F238E27FC236}">
                  <a16:creationId xmlns:a16="http://schemas.microsoft.com/office/drawing/2014/main" id="{8AEAD058-F05C-47FC-BC40-8FFEE60CC02A}"/>
                </a:ext>
              </a:extLst>
            </p:cNvPr>
            <p:cNvSpPr/>
            <p:nvPr/>
          </p:nvSpPr>
          <p:spPr>
            <a:xfrm>
              <a:off x="1160348" y="454099"/>
              <a:ext cx="135728" cy="11700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D1A60754-D25D-4124-ABAB-500589AE8E52}"/>
              </a:ext>
            </a:extLst>
          </p:cNvPr>
          <p:cNvSpPr txBox="1"/>
          <p:nvPr/>
        </p:nvSpPr>
        <p:spPr>
          <a:xfrm>
            <a:off x="1341118" y="3162366"/>
            <a:ext cx="9509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 err="1">
                <a:solidFill>
                  <a:schemeClr val="bg1"/>
                </a:solidFill>
                <a:latin typeface="Watchword Regular Demo" panose="02000500000000000000" pitchFamily="2" charset="0"/>
              </a:rPr>
              <a:t>Thanks</a:t>
            </a:r>
            <a:r>
              <a:rPr lang="fr-FR" sz="5400" dirty="0">
                <a:solidFill>
                  <a:schemeClr val="bg1"/>
                </a:solidFill>
                <a:latin typeface="Watchword Regular Demo" panose="02000500000000000000" pitchFamily="2" charset="0"/>
              </a:rPr>
              <a:t> for </a:t>
            </a:r>
            <a:r>
              <a:rPr lang="fr-FR" sz="5400" dirty="0" err="1">
                <a:solidFill>
                  <a:schemeClr val="bg1"/>
                </a:solidFill>
                <a:latin typeface="Watchword Regular Demo" panose="02000500000000000000" pitchFamily="2" charset="0"/>
              </a:rPr>
              <a:t>your</a:t>
            </a:r>
            <a:r>
              <a:rPr lang="fr-FR" sz="5400" dirty="0">
                <a:solidFill>
                  <a:schemeClr val="bg1"/>
                </a:solidFill>
                <a:latin typeface="Watchword Regular Demo" panose="02000500000000000000" pitchFamily="2" charset="0"/>
              </a:rPr>
              <a:t> attention</a:t>
            </a:r>
            <a:r>
              <a:rPr lang="fr-FR" sz="5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585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-1.66667E-6 0.0384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>
            <a:extLst>
              <a:ext uri="{FF2B5EF4-FFF2-40B4-BE49-F238E27FC236}">
                <a16:creationId xmlns:a16="http://schemas.microsoft.com/office/drawing/2014/main" id="{F4F71002-2E1D-41B9-9722-39F3D98AB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611" y="2921901"/>
            <a:ext cx="3654774" cy="1014197"/>
          </a:xfrm>
          <a:prstGeom prst="rect">
            <a:avLst/>
          </a:prstGeom>
          <a:solidFill>
            <a:srgbClr val="FFFFFF"/>
          </a:solidFill>
          <a:ln cap="flat">
            <a:noFill/>
          </a:ln>
        </p:spPr>
      </p:pic>
      <p:sp>
        <p:nvSpPr>
          <p:cNvPr id="3" name="ZoneTexte 4">
            <a:extLst>
              <a:ext uri="{FF2B5EF4-FFF2-40B4-BE49-F238E27FC236}">
                <a16:creationId xmlns:a16="http://schemas.microsoft.com/office/drawing/2014/main" id="{C63E44FD-D6A8-41D7-BC01-69631D3B8E65}"/>
              </a:ext>
            </a:extLst>
          </p:cNvPr>
          <p:cNvSpPr txBox="1"/>
          <p:nvPr/>
        </p:nvSpPr>
        <p:spPr>
          <a:xfrm>
            <a:off x="1714500" y="6457949"/>
            <a:ext cx="8762996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Quentin PLA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G1A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Département INFO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IUT Aix-Marseille</a:t>
            </a:r>
          </a:p>
        </p:txBody>
      </p:sp>
      <p:grpSp>
        <p:nvGrpSpPr>
          <p:cNvPr id="4" name="Groupe 8">
            <a:extLst>
              <a:ext uri="{FF2B5EF4-FFF2-40B4-BE49-F238E27FC236}">
                <a16:creationId xmlns:a16="http://schemas.microsoft.com/office/drawing/2014/main" id="{49B6A2BD-7995-466C-95A6-401A368FC350}"/>
              </a:ext>
            </a:extLst>
          </p:cNvPr>
          <p:cNvGrpSpPr/>
          <p:nvPr/>
        </p:nvGrpSpPr>
        <p:grpSpPr>
          <a:xfrm>
            <a:off x="3859389" y="2164854"/>
            <a:ext cx="1879604" cy="1477505"/>
            <a:chOff x="3859389" y="1951494"/>
            <a:chExt cx="1879604" cy="1477505"/>
          </a:xfrm>
        </p:grpSpPr>
        <p:pic>
          <p:nvPicPr>
            <p:cNvPr id="5" name="Graphique 6" descr="Mégaphone">
              <a:extLst>
                <a:ext uri="{FF2B5EF4-FFF2-40B4-BE49-F238E27FC236}">
                  <a16:creationId xmlns:a16="http://schemas.microsoft.com/office/drawing/2014/main" id="{7ACDB435-9F1F-49EA-8A8E-A73D0973B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41991" y="1951494"/>
              <a:ext cx="914400" cy="91440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6" name="ZoneTexte 7">
              <a:extLst>
                <a:ext uri="{FF2B5EF4-FFF2-40B4-BE49-F238E27FC236}">
                  <a16:creationId xmlns:a16="http://schemas.microsoft.com/office/drawing/2014/main" id="{9241D968-63DE-4EA6-85C6-DC9CF348C4E7}"/>
                </a:ext>
              </a:extLst>
            </p:cNvPr>
            <p:cNvSpPr txBox="1"/>
            <p:nvPr/>
          </p:nvSpPr>
          <p:spPr>
            <a:xfrm>
              <a:off x="3859389" y="2782665"/>
              <a:ext cx="1879604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Watchword Bold Demo" pitchFamily="2"/>
                </a:rPr>
                <a:t>24 August</a:t>
              </a: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Watchword Bold Demo" pitchFamily="2"/>
                </a:rPr>
                <a:t>1996</a:t>
              </a:r>
            </a:p>
          </p:txBody>
        </p:sp>
      </p:grpSp>
      <p:grpSp>
        <p:nvGrpSpPr>
          <p:cNvPr id="7" name="Groupe 9">
            <a:extLst>
              <a:ext uri="{FF2B5EF4-FFF2-40B4-BE49-F238E27FC236}">
                <a16:creationId xmlns:a16="http://schemas.microsoft.com/office/drawing/2014/main" id="{959D9C28-3CCB-49B3-8168-339B0E231645}"/>
              </a:ext>
            </a:extLst>
          </p:cNvPr>
          <p:cNvGrpSpPr/>
          <p:nvPr/>
        </p:nvGrpSpPr>
        <p:grpSpPr>
          <a:xfrm>
            <a:off x="8837794" y="2119463"/>
            <a:ext cx="1879604" cy="1754513"/>
            <a:chOff x="8837794" y="1906103"/>
            <a:chExt cx="1879604" cy="1754513"/>
          </a:xfrm>
        </p:grpSpPr>
        <p:pic>
          <p:nvPicPr>
            <p:cNvPr id="8" name="Graphique 10" descr="Repère">
              <a:extLst>
                <a:ext uri="{FF2B5EF4-FFF2-40B4-BE49-F238E27FC236}">
                  <a16:creationId xmlns:a16="http://schemas.microsoft.com/office/drawing/2014/main" id="{43AE5B09-8A21-42C1-8616-AA61BBDC4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20396" y="1906103"/>
              <a:ext cx="914400" cy="91440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" name="ZoneTexte 11">
              <a:extLst>
                <a:ext uri="{FF2B5EF4-FFF2-40B4-BE49-F238E27FC236}">
                  <a16:creationId xmlns:a16="http://schemas.microsoft.com/office/drawing/2014/main" id="{4C1F61FC-0FB3-48F8-B87F-1793803931CB}"/>
                </a:ext>
              </a:extLst>
            </p:cNvPr>
            <p:cNvSpPr txBox="1"/>
            <p:nvPr/>
          </p:nvSpPr>
          <p:spPr>
            <a:xfrm>
              <a:off x="8837794" y="2737283"/>
              <a:ext cx="1879604" cy="92333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Watchword Bold Demo" pitchFamily="2"/>
                </a:rPr>
                <a:t>Kirkland,</a:t>
              </a: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Watchword Bold Demo" pitchFamily="2"/>
                </a:rPr>
                <a:t>Washington</a:t>
              </a: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Watchword Bold Demo" pitchFamily="2"/>
                </a:rPr>
                <a:t>(USA)</a:t>
              </a:r>
            </a:p>
          </p:txBody>
        </p:sp>
      </p:grpSp>
      <p:grpSp>
        <p:nvGrpSpPr>
          <p:cNvPr id="10" name="Groupe 12">
            <a:extLst>
              <a:ext uri="{FF2B5EF4-FFF2-40B4-BE49-F238E27FC236}">
                <a16:creationId xmlns:a16="http://schemas.microsoft.com/office/drawing/2014/main" id="{6BC6C48D-E07E-4339-A222-D2A015A6A397}"/>
              </a:ext>
            </a:extLst>
          </p:cNvPr>
          <p:cNvGrpSpPr/>
          <p:nvPr/>
        </p:nvGrpSpPr>
        <p:grpSpPr>
          <a:xfrm>
            <a:off x="6312606" y="2078982"/>
            <a:ext cx="2106786" cy="1745306"/>
            <a:chOff x="6312606" y="1865622"/>
            <a:chExt cx="2106786" cy="1745306"/>
          </a:xfrm>
        </p:grpSpPr>
        <p:pic>
          <p:nvPicPr>
            <p:cNvPr id="11" name="Graphique 13" descr="Manette de jeu">
              <a:extLst>
                <a:ext uri="{FF2B5EF4-FFF2-40B4-BE49-F238E27FC236}">
                  <a16:creationId xmlns:a16="http://schemas.microsoft.com/office/drawing/2014/main" id="{FD6B352B-2FFA-4BB4-B880-FFE26B34F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08804" y="1865622"/>
              <a:ext cx="914400" cy="91440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2" name="ZoneTexte 14">
              <a:extLst>
                <a:ext uri="{FF2B5EF4-FFF2-40B4-BE49-F238E27FC236}">
                  <a16:creationId xmlns:a16="http://schemas.microsoft.com/office/drawing/2014/main" id="{AB66968F-4CBB-4EF8-922C-19319F40709C}"/>
                </a:ext>
              </a:extLst>
            </p:cNvPr>
            <p:cNvSpPr txBox="1"/>
            <p:nvPr/>
          </p:nvSpPr>
          <p:spPr>
            <a:xfrm>
              <a:off x="6312606" y="2687595"/>
              <a:ext cx="2106786" cy="92333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Watchword Bold Demo" pitchFamily="2"/>
                </a:rPr>
                <a:t>Developper,</a:t>
              </a: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Watchword Bold Demo" pitchFamily="2"/>
                </a:rPr>
                <a:t>Publisher,</a:t>
              </a: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Watchword Bold Demo" pitchFamily="2"/>
                </a:rPr>
                <a:t>Digital distributor</a:t>
              </a:r>
            </a:p>
          </p:txBody>
        </p:sp>
      </p:grpSp>
      <p:grpSp>
        <p:nvGrpSpPr>
          <p:cNvPr id="13" name="Groupe 15">
            <a:extLst>
              <a:ext uri="{FF2B5EF4-FFF2-40B4-BE49-F238E27FC236}">
                <a16:creationId xmlns:a16="http://schemas.microsoft.com/office/drawing/2014/main" id="{EA64B7F5-E572-409B-AC0C-724C32276EDC}"/>
              </a:ext>
            </a:extLst>
          </p:cNvPr>
          <p:cNvGrpSpPr/>
          <p:nvPr/>
        </p:nvGrpSpPr>
        <p:grpSpPr>
          <a:xfrm>
            <a:off x="1613605" y="2177966"/>
            <a:ext cx="2106786" cy="1464393"/>
            <a:chOff x="1613605" y="1964606"/>
            <a:chExt cx="2106786" cy="1464393"/>
          </a:xfrm>
        </p:grpSpPr>
        <p:pic>
          <p:nvPicPr>
            <p:cNvPr id="14" name="Graphique 16" descr="Utilisateur">
              <a:extLst>
                <a:ext uri="{FF2B5EF4-FFF2-40B4-BE49-F238E27FC236}">
                  <a16:creationId xmlns:a16="http://schemas.microsoft.com/office/drawing/2014/main" id="{FEA38867-C405-4A71-83B0-355B6440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09793" y="1964606"/>
              <a:ext cx="914400" cy="91440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5" name="ZoneTexte 17">
              <a:extLst>
                <a:ext uri="{FF2B5EF4-FFF2-40B4-BE49-F238E27FC236}">
                  <a16:creationId xmlns:a16="http://schemas.microsoft.com/office/drawing/2014/main" id="{E7574DB3-CC40-4349-A2F5-12568C27D04C}"/>
                </a:ext>
              </a:extLst>
            </p:cNvPr>
            <p:cNvSpPr txBox="1"/>
            <p:nvPr/>
          </p:nvSpPr>
          <p:spPr>
            <a:xfrm>
              <a:off x="1613605" y="2782665"/>
              <a:ext cx="2106786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Watchword Bold Demo" pitchFamily="2"/>
                </a:rPr>
                <a:t>Gabe Newell,</a:t>
              </a: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Watchword Bold Demo" pitchFamily="2"/>
                </a:rPr>
                <a:t>Mike Harrington</a:t>
              </a:r>
            </a:p>
          </p:txBody>
        </p:sp>
      </p:grpSp>
      <p:grpSp>
        <p:nvGrpSpPr>
          <p:cNvPr id="16" name="Groupe 18">
            <a:extLst>
              <a:ext uri="{FF2B5EF4-FFF2-40B4-BE49-F238E27FC236}">
                <a16:creationId xmlns:a16="http://schemas.microsoft.com/office/drawing/2014/main" id="{2AC402EC-8ACE-443B-AD19-AFCABFFB90EB}"/>
              </a:ext>
            </a:extLst>
          </p:cNvPr>
          <p:cNvGrpSpPr/>
          <p:nvPr/>
        </p:nvGrpSpPr>
        <p:grpSpPr>
          <a:xfrm>
            <a:off x="7492995" y="4337313"/>
            <a:ext cx="1879604" cy="1477514"/>
            <a:chOff x="7492995" y="4123953"/>
            <a:chExt cx="1879604" cy="1477514"/>
          </a:xfrm>
        </p:grpSpPr>
        <p:pic>
          <p:nvPicPr>
            <p:cNvPr id="17" name="Graphique 19" descr="Réunion">
              <a:extLst>
                <a:ext uri="{FF2B5EF4-FFF2-40B4-BE49-F238E27FC236}">
                  <a16:creationId xmlns:a16="http://schemas.microsoft.com/office/drawing/2014/main" id="{33F53157-A65C-4989-A15F-45535493E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75597" y="4123953"/>
              <a:ext cx="914400" cy="91440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8" name="ZoneTexte 20">
              <a:extLst>
                <a:ext uri="{FF2B5EF4-FFF2-40B4-BE49-F238E27FC236}">
                  <a16:creationId xmlns:a16="http://schemas.microsoft.com/office/drawing/2014/main" id="{561DFE81-355D-4B33-A722-F36AC16CC23C}"/>
                </a:ext>
              </a:extLst>
            </p:cNvPr>
            <p:cNvSpPr txBox="1"/>
            <p:nvPr/>
          </p:nvSpPr>
          <p:spPr>
            <a:xfrm>
              <a:off x="7492995" y="4955133"/>
              <a:ext cx="1879604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Watchword Bold Demo" pitchFamily="2"/>
                </a:rPr>
                <a:t>360 Employees</a:t>
              </a: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Watchword Bold Demo" pitchFamily="2"/>
                </a:rPr>
                <a:t>(2016)</a:t>
              </a:r>
            </a:p>
          </p:txBody>
        </p:sp>
      </p:grpSp>
      <p:grpSp>
        <p:nvGrpSpPr>
          <p:cNvPr id="19" name="Groupe 21">
            <a:extLst>
              <a:ext uri="{FF2B5EF4-FFF2-40B4-BE49-F238E27FC236}">
                <a16:creationId xmlns:a16="http://schemas.microsoft.com/office/drawing/2014/main" id="{8E638760-A2F8-4787-BD88-5E71C9020814}"/>
              </a:ext>
            </a:extLst>
          </p:cNvPr>
          <p:cNvGrpSpPr/>
          <p:nvPr/>
        </p:nvGrpSpPr>
        <p:grpSpPr>
          <a:xfrm>
            <a:off x="2768592" y="4204816"/>
            <a:ext cx="1879604" cy="1823295"/>
            <a:chOff x="2768592" y="3991456"/>
            <a:chExt cx="1879604" cy="1823295"/>
          </a:xfrm>
        </p:grpSpPr>
        <p:pic>
          <p:nvPicPr>
            <p:cNvPr id="20" name="Graphique 22" descr="Bâtiment">
              <a:extLst>
                <a:ext uri="{FF2B5EF4-FFF2-40B4-BE49-F238E27FC236}">
                  <a16:creationId xmlns:a16="http://schemas.microsoft.com/office/drawing/2014/main" id="{63FEA9C7-94DC-4065-A666-635756040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251194" y="3991456"/>
              <a:ext cx="914400" cy="91440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1" name="ZoneTexte 23">
              <a:extLst>
                <a:ext uri="{FF2B5EF4-FFF2-40B4-BE49-F238E27FC236}">
                  <a16:creationId xmlns:a16="http://schemas.microsoft.com/office/drawing/2014/main" id="{616581BB-D3DB-4888-9A0A-9BB120ECE9A3}"/>
                </a:ext>
              </a:extLst>
            </p:cNvPr>
            <p:cNvSpPr txBox="1"/>
            <p:nvPr/>
          </p:nvSpPr>
          <p:spPr>
            <a:xfrm>
              <a:off x="2768592" y="4891418"/>
              <a:ext cx="1879604" cy="92333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Watchword Bold Demo" pitchFamily="2"/>
                </a:rPr>
                <a:t>Bellevue,</a:t>
              </a: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Watchword Bold Demo" pitchFamily="2"/>
                </a:rPr>
                <a:t>Washington</a:t>
              </a: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Watchword Bold Demo" pitchFamily="2"/>
                </a:rPr>
                <a:t>(USA)</a:t>
              </a:r>
            </a:p>
          </p:txBody>
        </p:sp>
      </p:grpSp>
      <p:grpSp>
        <p:nvGrpSpPr>
          <p:cNvPr id="22" name="Groupe 24">
            <a:extLst>
              <a:ext uri="{FF2B5EF4-FFF2-40B4-BE49-F238E27FC236}">
                <a16:creationId xmlns:a16="http://schemas.microsoft.com/office/drawing/2014/main" id="{69EEDEF7-24B4-481D-BA7B-C7AB02CE70C9}"/>
              </a:ext>
            </a:extLst>
          </p:cNvPr>
          <p:cNvGrpSpPr/>
          <p:nvPr/>
        </p:nvGrpSpPr>
        <p:grpSpPr>
          <a:xfrm>
            <a:off x="5130798" y="4290230"/>
            <a:ext cx="1879604" cy="1477515"/>
            <a:chOff x="5130798" y="4076870"/>
            <a:chExt cx="1879604" cy="1477515"/>
          </a:xfrm>
        </p:grpSpPr>
        <p:pic>
          <p:nvPicPr>
            <p:cNvPr id="23" name="Graphique 25" descr="Pièces">
              <a:extLst>
                <a:ext uri="{FF2B5EF4-FFF2-40B4-BE49-F238E27FC236}">
                  <a16:creationId xmlns:a16="http://schemas.microsoft.com/office/drawing/2014/main" id="{79F07479-5161-4680-B15C-7597D3339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13401" y="4076870"/>
              <a:ext cx="914400" cy="91440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4" name="ZoneTexte 26">
              <a:extLst>
                <a:ext uri="{FF2B5EF4-FFF2-40B4-BE49-F238E27FC236}">
                  <a16:creationId xmlns:a16="http://schemas.microsoft.com/office/drawing/2014/main" id="{AED3ABEF-F776-4514-86FA-CAA6B77EFF44}"/>
                </a:ext>
              </a:extLst>
            </p:cNvPr>
            <p:cNvSpPr txBox="1"/>
            <p:nvPr/>
          </p:nvSpPr>
          <p:spPr>
            <a:xfrm>
              <a:off x="5130798" y="4908051"/>
              <a:ext cx="1879604" cy="64633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Watchword Bold Demo" pitchFamily="2"/>
                </a:rPr>
                <a:t>$10 billions</a:t>
              </a: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Watchword Bold Demo" pitchFamily="2"/>
                </a:rPr>
                <a:t>(2018)</a:t>
              </a:r>
            </a:p>
          </p:txBody>
        </p:sp>
      </p:grpSp>
      <p:sp>
        <p:nvSpPr>
          <p:cNvPr id="25" name="Espace réservé du numéro de diapositive 27">
            <a:extLst>
              <a:ext uri="{FF2B5EF4-FFF2-40B4-BE49-F238E27FC236}">
                <a16:creationId xmlns:a16="http://schemas.microsoft.com/office/drawing/2014/main" id="{07242C98-FC3F-4F99-9E8A-6751D0A7DC77}"/>
              </a:ext>
            </a:extLst>
          </p:cNvPr>
          <p:cNvSpPr txBox="1"/>
          <p:nvPr/>
        </p:nvSpPr>
        <p:spPr>
          <a:xfrm>
            <a:off x="11454259" y="6400598"/>
            <a:ext cx="63640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C38768C-B399-4E54-8ED9-7A19033819E6}" type="slidenum">
              <a:rPr>
                <a:solidFill>
                  <a:schemeClr val="bg1"/>
                </a:solidFill>
              </a:rPr>
              <a:t>2</a:t>
            </a:fld>
            <a:endParaRPr lang="fr-FR" sz="1400" b="0" i="0" u="none" strike="noStrike" kern="1200" cap="none" spc="0" baseline="0" dirty="0">
              <a:solidFill>
                <a:schemeClr val="bg1"/>
              </a:solidFill>
              <a:uFillTx/>
              <a:latin typeface="Watchword Bold Demo" pitchFamily="2"/>
            </a:endParaRPr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19C71BD6-76F0-4DEC-953E-079D74D34E38}"/>
              </a:ext>
            </a:extLst>
          </p:cNvPr>
          <p:cNvSpPr/>
          <p:nvPr/>
        </p:nvSpPr>
        <p:spPr>
          <a:xfrm>
            <a:off x="0" y="0"/>
            <a:ext cx="12191996" cy="571106"/>
          </a:xfrm>
          <a:prstGeom prst="rect">
            <a:avLst/>
          </a:prstGeom>
          <a:solidFill>
            <a:srgbClr val="F7484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90C3DA5-342C-49B1-9A32-0A9269231EB5}"/>
              </a:ext>
            </a:extLst>
          </p:cNvPr>
          <p:cNvSpPr txBox="1"/>
          <p:nvPr/>
        </p:nvSpPr>
        <p:spPr>
          <a:xfrm>
            <a:off x="0" y="102462"/>
            <a:ext cx="12191996" cy="338554"/>
          </a:xfrm>
          <a:prstGeom prst="rect">
            <a:avLst/>
          </a:prstGeom>
          <a:noFill/>
          <a:effectLst>
            <a:outerShdw blurRad="63500" dist="25400" dir="5400000" algn="t" rotWithShape="0">
              <a:prstClr val="black">
                <a:alpha val="5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Watchword Bold Demo" panose="02000500000000000000" pitchFamily="2" charset="0"/>
              </a:rPr>
              <a:t>Valve                    Staff                    Half-Life	           Steam	         </a:t>
            </a:r>
            <a:r>
              <a:rPr lang="fr-FR" sz="1600" dirty="0" err="1">
                <a:solidFill>
                  <a:schemeClr val="bg1"/>
                </a:solidFill>
                <a:latin typeface="Watchword Bold Demo" panose="02000500000000000000" pitchFamily="2" charset="0"/>
              </a:rPr>
              <a:t>Loot</a:t>
            </a:r>
            <a:r>
              <a:rPr lang="fr-FR" sz="1600" dirty="0">
                <a:solidFill>
                  <a:schemeClr val="bg1"/>
                </a:solidFill>
                <a:latin typeface="Watchword Bold Demo" panose="02000500000000000000" pitchFamily="2" charset="0"/>
              </a:rPr>
              <a:t> boxes                     Innovations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5EFD19D-093D-4A3B-BCD7-15CD06589CE0}"/>
              </a:ext>
            </a:extLst>
          </p:cNvPr>
          <p:cNvGrpSpPr/>
          <p:nvPr/>
        </p:nvGrpSpPr>
        <p:grpSpPr>
          <a:xfrm>
            <a:off x="907185" y="454099"/>
            <a:ext cx="642055" cy="336014"/>
            <a:chOff x="907185" y="454099"/>
            <a:chExt cx="642055" cy="336014"/>
          </a:xfrm>
          <a:effectLst/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781E4F4-B9C8-45B8-BDC0-7CBDC0708E59}"/>
                </a:ext>
              </a:extLst>
            </p:cNvPr>
            <p:cNvSpPr/>
            <p:nvPr/>
          </p:nvSpPr>
          <p:spPr>
            <a:xfrm>
              <a:off x="907185" y="571107"/>
              <a:ext cx="642055" cy="2190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Triangle isocèle 29">
              <a:extLst>
                <a:ext uri="{FF2B5EF4-FFF2-40B4-BE49-F238E27FC236}">
                  <a16:creationId xmlns:a16="http://schemas.microsoft.com/office/drawing/2014/main" id="{DDD8F8EE-889E-430B-9B8F-B9F5FB4FFC37}"/>
                </a:ext>
              </a:extLst>
            </p:cNvPr>
            <p:cNvSpPr/>
            <p:nvPr/>
          </p:nvSpPr>
          <p:spPr>
            <a:xfrm>
              <a:off x="1160348" y="454099"/>
              <a:ext cx="135728" cy="11700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43 -0.295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479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>
            <a:extLst>
              <a:ext uri="{FF2B5EF4-FFF2-40B4-BE49-F238E27FC236}">
                <a16:creationId xmlns:a16="http://schemas.microsoft.com/office/drawing/2014/main" id="{1AE319B9-E87C-46F3-88D7-ADEA8BE4B763}"/>
              </a:ext>
            </a:extLst>
          </p:cNvPr>
          <p:cNvSpPr txBox="1"/>
          <p:nvPr/>
        </p:nvSpPr>
        <p:spPr>
          <a:xfrm>
            <a:off x="1714500" y="6457949"/>
            <a:ext cx="8762996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Quentin PLA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G1A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Département INFO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IUT Aix-Marseille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F6FDB5-A1D5-440C-921A-9603D90EB4D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rcRect b="16199"/>
          <a:stretch>
            <a:fillRect/>
          </a:stretch>
        </p:blipFill>
        <p:spPr>
          <a:xfrm>
            <a:off x="561633" y="1130984"/>
            <a:ext cx="3655743" cy="4606728"/>
          </a:xfrm>
          <a:prstGeom prst="rect">
            <a:avLst/>
          </a:prstGeom>
          <a:noFill/>
          <a:ln cap="flat">
            <a:noFill/>
          </a:ln>
          <a:effectLst>
            <a:softEdge rad="317500"/>
          </a:effec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69785C1C-1E63-4B12-9F90-3AA1A00A8A58}"/>
              </a:ext>
            </a:extLst>
          </p:cNvPr>
          <p:cNvSpPr/>
          <p:nvPr/>
        </p:nvSpPr>
        <p:spPr>
          <a:xfrm>
            <a:off x="0" y="0"/>
            <a:ext cx="12191996" cy="571106"/>
          </a:xfrm>
          <a:prstGeom prst="rect">
            <a:avLst/>
          </a:prstGeom>
          <a:solidFill>
            <a:srgbClr val="F7484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ZoneTexte 1">
            <a:extLst>
              <a:ext uri="{FF2B5EF4-FFF2-40B4-BE49-F238E27FC236}">
                <a16:creationId xmlns:a16="http://schemas.microsoft.com/office/drawing/2014/main" id="{1E34D402-E4C0-4E0B-81E1-5E394C6D0C51}"/>
              </a:ext>
            </a:extLst>
          </p:cNvPr>
          <p:cNvSpPr txBox="1"/>
          <p:nvPr/>
        </p:nvSpPr>
        <p:spPr>
          <a:xfrm>
            <a:off x="4217377" y="1084322"/>
            <a:ext cx="589279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800" b="0" i="0" u="none" strike="noStrike" kern="1200" cap="none" spc="0" baseline="0" dirty="0">
                <a:solidFill>
                  <a:srgbClr val="FFFFFF"/>
                </a:solidFill>
                <a:uFillTx/>
                <a:latin typeface="Watchword Thin Demo" pitchFamily="2"/>
              </a:rPr>
              <a:t>Gabe </a:t>
            </a:r>
            <a:r>
              <a:rPr lang="fr-FR" sz="4800" b="0" i="0" u="none" strike="noStrike" kern="1200" cap="none" spc="0" baseline="0" dirty="0" err="1">
                <a:solidFill>
                  <a:srgbClr val="FFFFFF"/>
                </a:solidFill>
                <a:uFillTx/>
                <a:latin typeface="Watchword Thin Demo" pitchFamily="2"/>
              </a:rPr>
              <a:t>logan</a:t>
            </a:r>
            <a:r>
              <a:rPr lang="fr-FR" sz="4800" b="0" i="0" u="none" strike="noStrike" kern="1200" cap="none" spc="0" baseline="0" dirty="0">
                <a:solidFill>
                  <a:srgbClr val="FFFFFF"/>
                </a:solidFill>
                <a:uFillTx/>
                <a:latin typeface="Watchword Thin Demo" pitchFamily="2"/>
              </a:rPr>
              <a:t> Newell</a:t>
            </a:r>
          </a:p>
        </p:txBody>
      </p:sp>
      <p:grpSp>
        <p:nvGrpSpPr>
          <p:cNvPr id="7" name="Groupe 7">
            <a:extLst>
              <a:ext uri="{FF2B5EF4-FFF2-40B4-BE49-F238E27FC236}">
                <a16:creationId xmlns:a16="http://schemas.microsoft.com/office/drawing/2014/main" id="{157BA63B-C300-4E03-AB1F-4668D91BC085}"/>
              </a:ext>
            </a:extLst>
          </p:cNvPr>
          <p:cNvGrpSpPr/>
          <p:nvPr/>
        </p:nvGrpSpPr>
        <p:grpSpPr>
          <a:xfrm>
            <a:off x="4535798" y="2356628"/>
            <a:ext cx="2106786" cy="1346783"/>
            <a:chOff x="4535798" y="2356628"/>
            <a:chExt cx="2106786" cy="1346783"/>
          </a:xfrm>
        </p:grpSpPr>
        <p:pic>
          <p:nvPicPr>
            <p:cNvPr id="8" name="Graphique 10" descr="Gâteau">
              <a:extLst>
                <a:ext uri="{FF2B5EF4-FFF2-40B4-BE49-F238E27FC236}">
                  <a16:creationId xmlns:a16="http://schemas.microsoft.com/office/drawing/2014/main" id="{2E6EA473-3141-4F37-A8F8-0B8F75EA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08193" y="2356628"/>
              <a:ext cx="762006" cy="76200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9" name="ZoneTexte 11">
              <a:extLst>
                <a:ext uri="{FF2B5EF4-FFF2-40B4-BE49-F238E27FC236}">
                  <a16:creationId xmlns:a16="http://schemas.microsoft.com/office/drawing/2014/main" id="{9A96FA3F-56AC-40DF-A3A3-EA09516FAF41}"/>
                </a:ext>
              </a:extLst>
            </p:cNvPr>
            <p:cNvSpPr txBox="1"/>
            <p:nvPr/>
          </p:nvSpPr>
          <p:spPr>
            <a:xfrm>
              <a:off x="4535798" y="3118634"/>
              <a:ext cx="2106786" cy="584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Watchword Regular Demo" pitchFamily="2"/>
                </a:rPr>
                <a:t>November 3</a:t>
              </a: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Watchword Regular Demo" pitchFamily="2"/>
                </a:rPr>
                <a:t>1962</a:t>
              </a:r>
            </a:p>
          </p:txBody>
        </p:sp>
      </p:grpSp>
      <p:grpSp>
        <p:nvGrpSpPr>
          <p:cNvPr id="10" name="Groupe 12">
            <a:extLst>
              <a:ext uri="{FF2B5EF4-FFF2-40B4-BE49-F238E27FC236}">
                <a16:creationId xmlns:a16="http://schemas.microsoft.com/office/drawing/2014/main" id="{B49F4CAF-AB28-48A8-849D-D30B5A75B2A4}"/>
              </a:ext>
            </a:extLst>
          </p:cNvPr>
          <p:cNvGrpSpPr/>
          <p:nvPr/>
        </p:nvGrpSpPr>
        <p:grpSpPr>
          <a:xfrm>
            <a:off x="5976408" y="2362233"/>
            <a:ext cx="2106786" cy="1346783"/>
            <a:chOff x="5976408" y="2362233"/>
            <a:chExt cx="2106786" cy="1346783"/>
          </a:xfrm>
        </p:grpSpPr>
        <p:pic>
          <p:nvPicPr>
            <p:cNvPr id="11" name="Graphique 13" descr="Drapeau">
              <a:extLst>
                <a:ext uri="{FF2B5EF4-FFF2-40B4-BE49-F238E27FC236}">
                  <a16:creationId xmlns:a16="http://schemas.microsoft.com/office/drawing/2014/main" id="{51FE2E08-0198-44C5-BEF1-6E1B0EAA6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48794" y="2362233"/>
              <a:ext cx="762006" cy="76200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2" name="ZoneTexte 14">
              <a:extLst>
                <a:ext uri="{FF2B5EF4-FFF2-40B4-BE49-F238E27FC236}">
                  <a16:creationId xmlns:a16="http://schemas.microsoft.com/office/drawing/2014/main" id="{4F66AE4D-E025-4614-8A29-DA035A9C65E9}"/>
                </a:ext>
              </a:extLst>
            </p:cNvPr>
            <p:cNvSpPr txBox="1"/>
            <p:nvPr/>
          </p:nvSpPr>
          <p:spPr>
            <a:xfrm>
              <a:off x="5976408" y="3124239"/>
              <a:ext cx="2106786" cy="584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Watchword Regular Demo" pitchFamily="2"/>
                </a:rPr>
                <a:t>American</a:t>
              </a: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Watchword Regular Demo" pitchFamily="2"/>
                </a:rPr>
                <a:t>nationality</a:t>
              </a:r>
            </a:p>
          </p:txBody>
        </p:sp>
      </p:grpSp>
      <p:grpSp>
        <p:nvGrpSpPr>
          <p:cNvPr id="13" name="Groupe 15">
            <a:extLst>
              <a:ext uri="{FF2B5EF4-FFF2-40B4-BE49-F238E27FC236}">
                <a16:creationId xmlns:a16="http://schemas.microsoft.com/office/drawing/2014/main" id="{DA05F706-4440-40E9-B97D-D496A0702CA3}"/>
              </a:ext>
            </a:extLst>
          </p:cNvPr>
          <p:cNvGrpSpPr/>
          <p:nvPr/>
        </p:nvGrpSpPr>
        <p:grpSpPr>
          <a:xfrm>
            <a:off x="9703073" y="2322127"/>
            <a:ext cx="2106786" cy="1593004"/>
            <a:chOff x="9703073" y="2322127"/>
            <a:chExt cx="2106786" cy="1593004"/>
          </a:xfrm>
        </p:grpSpPr>
        <p:pic>
          <p:nvPicPr>
            <p:cNvPr id="14" name="Graphique 16" descr="Cible">
              <a:extLst>
                <a:ext uri="{FF2B5EF4-FFF2-40B4-BE49-F238E27FC236}">
                  <a16:creationId xmlns:a16="http://schemas.microsoft.com/office/drawing/2014/main" id="{20F06C76-096C-440F-ADA1-87625179B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75468" y="2322127"/>
              <a:ext cx="762006" cy="76200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5" name="ZoneTexte 17">
              <a:extLst>
                <a:ext uri="{FF2B5EF4-FFF2-40B4-BE49-F238E27FC236}">
                  <a16:creationId xmlns:a16="http://schemas.microsoft.com/office/drawing/2014/main" id="{6AA94784-937C-4885-944B-FC3FA12D8408}"/>
                </a:ext>
              </a:extLst>
            </p:cNvPr>
            <p:cNvSpPr txBox="1"/>
            <p:nvPr/>
          </p:nvSpPr>
          <p:spPr>
            <a:xfrm>
              <a:off x="9703073" y="3084134"/>
              <a:ext cx="2106786" cy="83099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Watchword Regular Demo" pitchFamily="2"/>
                </a:rPr>
                <a:t>Computer programmer,</a:t>
              </a: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Watchword Regular Demo" pitchFamily="2"/>
                </a:rPr>
                <a:t>businessman</a:t>
              </a:r>
            </a:p>
          </p:txBody>
        </p:sp>
      </p:grpSp>
      <p:grpSp>
        <p:nvGrpSpPr>
          <p:cNvPr id="16" name="Groupe 18">
            <a:extLst>
              <a:ext uri="{FF2B5EF4-FFF2-40B4-BE49-F238E27FC236}">
                <a16:creationId xmlns:a16="http://schemas.microsoft.com/office/drawing/2014/main" id="{B3EE3CE9-E6C0-4158-AB45-E61197A25EEC}"/>
              </a:ext>
            </a:extLst>
          </p:cNvPr>
          <p:cNvGrpSpPr/>
          <p:nvPr/>
        </p:nvGrpSpPr>
        <p:grpSpPr>
          <a:xfrm>
            <a:off x="7760841" y="2445242"/>
            <a:ext cx="2106786" cy="1346783"/>
            <a:chOff x="7760841" y="2445242"/>
            <a:chExt cx="2106786" cy="1346783"/>
          </a:xfrm>
        </p:grpSpPr>
        <p:pic>
          <p:nvPicPr>
            <p:cNvPr id="17" name="Graphique 19" descr="Livres">
              <a:extLst>
                <a:ext uri="{FF2B5EF4-FFF2-40B4-BE49-F238E27FC236}">
                  <a16:creationId xmlns:a16="http://schemas.microsoft.com/office/drawing/2014/main" id="{D301D588-EDFF-4467-80E7-24930187F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33227" y="2445242"/>
              <a:ext cx="762006" cy="76200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8" name="ZoneTexte 20">
              <a:extLst>
                <a:ext uri="{FF2B5EF4-FFF2-40B4-BE49-F238E27FC236}">
                  <a16:creationId xmlns:a16="http://schemas.microsoft.com/office/drawing/2014/main" id="{721996B9-439A-495A-BB86-A1367E49B724}"/>
                </a:ext>
              </a:extLst>
            </p:cNvPr>
            <p:cNvSpPr txBox="1"/>
            <p:nvPr/>
          </p:nvSpPr>
          <p:spPr>
            <a:xfrm>
              <a:off x="7760841" y="3207248"/>
              <a:ext cx="2106786" cy="584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Watchword Regular Demo" pitchFamily="2"/>
                </a:rPr>
                <a:t>Harvard University</a:t>
              </a: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Watchword Regular Demo" pitchFamily="2"/>
                </a:rPr>
                <a:t>(early 1980s)</a:t>
              </a:r>
            </a:p>
          </p:txBody>
        </p:sp>
      </p:grpSp>
      <p:grpSp>
        <p:nvGrpSpPr>
          <p:cNvPr id="19" name="Groupe 2">
            <a:extLst>
              <a:ext uri="{FF2B5EF4-FFF2-40B4-BE49-F238E27FC236}">
                <a16:creationId xmlns:a16="http://schemas.microsoft.com/office/drawing/2014/main" id="{BB5B645F-8544-459B-B7BA-720DE37C125D}"/>
              </a:ext>
            </a:extLst>
          </p:cNvPr>
          <p:cNvGrpSpPr/>
          <p:nvPr/>
        </p:nvGrpSpPr>
        <p:grpSpPr>
          <a:xfrm>
            <a:off x="5000458" y="4321949"/>
            <a:ext cx="5948336" cy="1212777"/>
            <a:chOff x="5682026" y="4424488"/>
            <a:chExt cx="5948336" cy="1212777"/>
          </a:xfrm>
        </p:grpSpPr>
        <p:pic>
          <p:nvPicPr>
            <p:cNvPr id="20" name="Graphique 21" descr="Livre de jeu">
              <a:extLst>
                <a:ext uri="{FF2B5EF4-FFF2-40B4-BE49-F238E27FC236}">
                  <a16:creationId xmlns:a16="http://schemas.microsoft.com/office/drawing/2014/main" id="{63DB126B-7275-47ED-95B9-8D83D6A06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82026" y="4451856"/>
              <a:ext cx="1185409" cy="118540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1" name="ZoneTexte 22">
              <a:extLst>
                <a:ext uri="{FF2B5EF4-FFF2-40B4-BE49-F238E27FC236}">
                  <a16:creationId xmlns:a16="http://schemas.microsoft.com/office/drawing/2014/main" id="{BDC6CF3D-3CA8-4158-957D-830673080615}"/>
                </a:ext>
              </a:extLst>
            </p:cNvPr>
            <p:cNvSpPr txBox="1"/>
            <p:nvPr/>
          </p:nvSpPr>
          <p:spPr>
            <a:xfrm>
              <a:off x="6913613" y="4424488"/>
              <a:ext cx="4716749" cy="116436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285750" marR="0" lvl="0" indent="-285750" algn="l" defTabSz="4572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Courier New" pitchFamily="49"/>
                <a:buChar char="o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Watchword Regular Demo" pitchFamily="2"/>
                </a:rPr>
                <a:t>Microsoft employee</a:t>
              </a:r>
            </a:p>
            <a:p>
              <a:pPr marL="285750" marR="0" lvl="0" indent="-285750" algn="l" defTabSz="4572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Courier New" pitchFamily="49"/>
                <a:buChar char="o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Watchword Regular Demo" pitchFamily="2"/>
                </a:rPr>
                <a:t>Co-founder of Valve Corporation (1996)</a:t>
              </a:r>
            </a:p>
            <a:p>
              <a:pPr marL="285750" marR="0" lvl="0" indent="-285750" algn="l" defTabSz="4572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Courier New" pitchFamily="49"/>
                <a:buChar char="o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Watchword Regular Demo" pitchFamily="2"/>
                </a:rPr>
                <a:t>President of Valve Corporation (2000 - 2018)</a:t>
              </a:r>
            </a:p>
          </p:txBody>
        </p:sp>
      </p:grpSp>
      <p:sp>
        <p:nvSpPr>
          <p:cNvPr id="22" name="Espace réservé du numéro de diapositive 27">
            <a:extLst>
              <a:ext uri="{FF2B5EF4-FFF2-40B4-BE49-F238E27FC236}">
                <a16:creationId xmlns:a16="http://schemas.microsoft.com/office/drawing/2014/main" id="{80AF9696-8667-437C-9D77-7D5439D790F4}"/>
              </a:ext>
            </a:extLst>
          </p:cNvPr>
          <p:cNvSpPr txBox="1"/>
          <p:nvPr/>
        </p:nvSpPr>
        <p:spPr>
          <a:xfrm>
            <a:off x="11454259" y="6400598"/>
            <a:ext cx="63640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C38768C-B399-4E54-8ED9-7A19033819E6}" type="slidenum">
              <a:rPr>
                <a:solidFill>
                  <a:schemeClr val="bg1"/>
                </a:solidFill>
              </a:rPr>
              <a:t>3</a:t>
            </a:fld>
            <a:endParaRPr lang="fr-FR" sz="1400" b="0" i="0" u="none" strike="noStrike" kern="1200" cap="none" spc="0" baseline="0" dirty="0">
              <a:solidFill>
                <a:schemeClr val="bg1"/>
              </a:solidFill>
              <a:uFillTx/>
              <a:latin typeface="Watchword Bold Demo" pitchFamily="2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747CA0C-AC5A-4E54-ABC2-3030BA7A87A4}"/>
              </a:ext>
            </a:extLst>
          </p:cNvPr>
          <p:cNvSpPr txBox="1"/>
          <p:nvPr/>
        </p:nvSpPr>
        <p:spPr>
          <a:xfrm>
            <a:off x="0" y="102462"/>
            <a:ext cx="12191996" cy="338554"/>
          </a:xfrm>
          <a:prstGeom prst="rect">
            <a:avLst/>
          </a:prstGeom>
          <a:noFill/>
          <a:effectLst>
            <a:outerShdw blurRad="63500" dist="25400" dir="5400000" algn="t" rotWithShape="0">
              <a:prstClr val="black">
                <a:alpha val="5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Watchword Bold Demo" panose="02000500000000000000" pitchFamily="2" charset="0"/>
              </a:rPr>
              <a:t>Valve                    Staff                    Half-Life	           Steam	         </a:t>
            </a:r>
            <a:r>
              <a:rPr lang="fr-FR" sz="1600" dirty="0" err="1">
                <a:solidFill>
                  <a:schemeClr val="bg1"/>
                </a:solidFill>
                <a:latin typeface="Watchword Bold Demo" panose="02000500000000000000" pitchFamily="2" charset="0"/>
              </a:rPr>
              <a:t>Loot</a:t>
            </a:r>
            <a:r>
              <a:rPr lang="fr-FR" sz="1600" dirty="0">
                <a:solidFill>
                  <a:schemeClr val="bg1"/>
                </a:solidFill>
                <a:latin typeface="Watchword Bold Demo" panose="02000500000000000000" pitchFamily="2" charset="0"/>
              </a:rPr>
              <a:t> boxes                     Innovations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51B8B87-558E-441D-A077-13FB074572A5}"/>
              </a:ext>
            </a:extLst>
          </p:cNvPr>
          <p:cNvGrpSpPr/>
          <p:nvPr/>
        </p:nvGrpSpPr>
        <p:grpSpPr>
          <a:xfrm>
            <a:off x="907185" y="454099"/>
            <a:ext cx="642055" cy="336014"/>
            <a:chOff x="907185" y="454099"/>
            <a:chExt cx="642055" cy="336014"/>
          </a:xfrm>
          <a:effectLst/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291F6A-45E6-4FC3-8234-55BE71D210F7}"/>
                </a:ext>
              </a:extLst>
            </p:cNvPr>
            <p:cNvSpPr/>
            <p:nvPr/>
          </p:nvSpPr>
          <p:spPr>
            <a:xfrm>
              <a:off x="907185" y="571107"/>
              <a:ext cx="642055" cy="2190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Triangle isocèle 28">
              <a:extLst>
                <a:ext uri="{FF2B5EF4-FFF2-40B4-BE49-F238E27FC236}">
                  <a16:creationId xmlns:a16="http://schemas.microsoft.com/office/drawing/2014/main" id="{4C00FAE3-4925-4FE6-9A70-9E8D7881D3C5}"/>
                </a:ext>
              </a:extLst>
            </p:cNvPr>
            <p:cNvSpPr/>
            <p:nvPr/>
          </p:nvSpPr>
          <p:spPr>
            <a:xfrm>
              <a:off x="1160348" y="454099"/>
              <a:ext cx="135728" cy="11700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0.13386 -7.40741E-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9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>
            <a:extLst>
              <a:ext uri="{FF2B5EF4-FFF2-40B4-BE49-F238E27FC236}">
                <a16:creationId xmlns:a16="http://schemas.microsoft.com/office/drawing/2014/main" id="{45C337DB-19F2-46F9-BF7F-6FEC0799F4FA}"/>
              </a:ext>
            </a:extLst>
          </p:cNvPr>
          <p:cNvSpPr txBox="1"/>
          <p:nvPr/>
        </p:nvSpPr>
        <p:spPr>
          <a:xfrm>
            <a:off x="1714500" y="6457949"/>
            <a:ext cx="8762996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Quentin PLA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G1A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Département INFO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IUT Aix-Marseille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AFD81982-8379-4551-AF8F-41B8021A80E1}"/>
              </a:ext>
            </a:extLst>
          </p:cNvPr>
          <p:cNvSpPr/>
          <p:nvPr/>
        </p:nvSpPr>
        <p:spPr>
          <a:xfrm>
            <a:off x="0" y="0"/>
            <a:ext cx="12191996" cy="571106"/>
          </a:xfrm>
          <a:prstGeom prst="rect">
            <a:avLst/>
          </a:prstGeom>
          <a:solidFill>
            <a:srgbClr val="F7484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ZoneTexte 1">
            <a:extLst>
              <a:ext uri="{FF2B5EF4-FFF2-40B4-BE49-F238E27FC236}">
                <a16:creationId xmlns:a16="http://schemas.microsoft.com/office/drawing/2014/main" id="{C8008BD7-2F2C-4FA4-9896-8DAEFF8C04D3}"/>
              </a:ext>
            </a:extLst>
          </p:cNvPr>
          <p:cNvSpPr txBox="1"/>
          <p:nvPr/>
        </p:nvSpPr>
        <p:spPr>
          <a:xfrm>
            <a:off x="4217377" y="1084322"/>
            <a:ext cx="589279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800" b="0" i="0" u="none" strike="noStrike" kern="1200" cap="none" spc="0" baseline="0">
                <a:solidFill>
                  <a:srgbClr val="FFFFFF"/>
                </a:solidFill>
                <a:uFillTx/>
                <a:latin typeface="Watchword Thin Demo" pitchFamily="2"/>
              </a:rPr>
              <a:t>Mike Harrington</a:t>
            </a:r>
          </a:p>
        </p:txBody>
      </p:sp>
      <p:grpSp>
        <p:nvGrpSpPr>
          <p:cNvPr id="6" name="Groupe 12">
            <a:extLst>
              <a:ext uri="{FF2B5EF4-FFF2-40B4-BE49-F238E27FC236}">
                <a16:creationId xmlns:a16="http://schemas.microsoft.com/office/drawing/2014/main" id="{C72A059C-B41C-4546-9099-1D36AC437AC3}"/>
              </a:ext>
            </a:extLst>
          </p:cNvPr>
          <p:cNvGrpSpPr/>
          <p:nvPr/>
        </p:nvGrpSpPr>
        <p:grpSpPr>
          <a:xfrm>
            <a:off x="4581674" y="2362233"/>
            <a:ext cx="2106786" cy="1346783"/>
            <a:chOff x="4581674" y="2362233"/>
            <a:chExt cx="2106786" cy="1346783"/>
          </a:xfrm>
        </p:grpSpPr>
        <p:pic>
          <p:nvPicPr>
            <p:cNvPr id="7" name="Graphique 13" descr="Drapeau">
              <a:extLst>
                <a:ext uri="{FF2B5EF4-FFF2-40B4-BE49-F238E27FC236}">
                  <a16:creationId xmlns:a16="http://schemas.microsoft.com/office/drawing/2014/main" id="{F0C3B054-1245-4AB4-855F-B69F0CAC4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54069" y="2362233"/>
              <a:ext cx="762006" cy="76200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8" name="ZoneTexte 14">
              <a:extLst>
                <a:ext uri="{FF2B5EF4-FFF2-40B4-BE49-F238E27FC236}">
                  <a16:creationId xmlns:a16="http://schemas.microsoft.com/office/drawing/2014/main" id="{07B271A4-8F78-4CFC-ADBE-846A69F9A83A}"/>
                </a:ext>
              </a:extLst>
            </p:cNvPr>
            <p:cNvSpPr txBox="1"/>
            <p:nvPr/>
          </p:nvSpPr>
          <p:spPr>
            <a:xfrm>
              <a:off x="4581674" y="3124239"/>
              <a:ext cx="2106786" cy="584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Watchword Regular Demo" pitchFamily="2"/>
                </a:rPr>
                <a:t>American</a:t>
              </a: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Watchword Regular Demo" pitchFamily="2"/>
                </a:rPr>
                <a:t>nationality</a:t>
              </a:r>
            </a:p>
          </p:txBody>
        </p:sp>
      </p:grpSp>
      <p:grpSp>
        <p:nvGrpSpPr>
          <p:cNvPr id="9" name="Groupe 15">
            <a:extLst>
              <a:ext uri="{FF2B5EF4-FFF2-40B4-BE49-F238E27FC236}">
                <a16:creationId xmlns:a16="http://schemas.microsoft.com/office/drawing/2014/main" id="{1F5EA159-AEDF-4FC1-B5A9-74E7E732BF5B}"/>
              </a:ext>
            </a:extLst>
          </p:cNvPr>
          <p:cNvGrpSpPr/>
          <p:nvPr/>
        </p:nvGrpSpPr>
        <p:grpSpPr>
          <a:xfrm>
            <a:off x="6175930" y="2362233"/>
            <a:ext cx="2106786" cy="1346783"/>
            <a:chOff x="6175930" y="2362233"/>
            <a:chExt cx="2106786" cy="1346783"/>
          </a:xfrm>
        </p:grpSpPr>
        <p:pic>
          <p:nvPicPr>
            <p:cNvPr id="10" name="Graphique 16" descr="Cible">
              <a:extLst>
                <a:ext uri="{FF2B5EF4-FFF2-40B4-BE49-F238E27FC236}">
                  <a16:creationId xmlns:a16="http://schemas.microsoft.com/office/drawing/2014/main" id="{49BF7478-F29F-40F5-8CB5-BB7626B5E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48325" y="2362233"/>
              <a:ext cx="762006" cy="76200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" name="ZoneTexte 17">
              <a:extLst>
                <a:ext uri="{FF2B5EF4-FFF2-40B4-BE49-F238E27FC236}">
                  <a16:creationId xmlns:a16="http://schemas.microsoft.com/office/drawing/2014/main" id="{32A9979D-F090-427C-81A9-BF63F3BEA90B}"/>
                </a:ext>
              </a:extLst>
            </p:cNvPr>
            <p:cNvSpPr txBox="1"/>
            <p:nvPr/>
          </p:nvSpPr>
          <p:spPr>
            <a:xfrm>
              <a:off x="6175930" y="3124239"/>
              <a:ext cx="2106786" cy="584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Watchword Regular Demo" pitchFamily="2"/>
                </a:rPr>
                <a:t>Computer programmer</a:t>
              </a:r>
            </a:p>
          </p:txBody>
        </p:sp>
      </p:grpSp>
      <p:grpSp>
        <p:nvGrpSpPr>
          <p:cNvPr id="12" name="Groupe 2">
            <a:extLst>
              <a:ext uri="{FF2B5EF4-FFF2-40B4-BE49-F238E27FC236}">
                <a16:creationId xmlns:a16="http://schemas.microsoft.com/office/drawing/2014/main" id="{06F3B733-D5F7-42EE-B0D3-60B4FC7985FD}"/>
              </a:ext>
            </a:extLst>
          </p:cNvPr>
          <p:cNvGrpSpPr/>
          <p:nvPr/>
        </p:nvGrpSpPr>
        <p:grpSpPr>
          <a:xfrm>
            <a:off x="4986287" y="4350902"/>
            <a:ext cx="6192481" cy="1185409"/>
            <a:chOff x="5682026" y="4451856"/>
            <a:chExt cx="6192481" cy="1185409"/>
          </a:xfrm>
        </p:grpSpPr>
        <p:pic>
          <p:nvPicPr>
            <p:cNvPr id="13" name="Graphique 21" descr="Livre de jeu">
              <a:extLst>
                <a:ext uri="{FF2B5EF4-FFF2-40B4-BE49-F238E27FC236}">
                  <a16:creationId xmlns:a16="http://schemas.microsoft.com/office/drawing/2014/main" id="{D894CDE2-E6CF-4132-880B-8BE3D0749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82026" y="4451856"/>
              <a:ext cx="1185409" cy="118540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4" name="ZoneTexte 22">
              <a:extLst>
                <a:ext uri="{FF2B5EF4-FFF2-40B4-BE49-F238E27FC236}">
                  <a16:creationId xmlns:a16="http://schemas.microsoft.com/office/drawing/2014/main" id="{10F8454C-E051-4666-BE7F-3F789621FE88}"/>
                </a:ext>
              </a:extLst>
            </p:cNvPr>
            <p:cNvSpPr txBox="1"/>
            <p:nvPr/>
          </p:nvSpPr>
          <p:spPr>
            <a:xfrm>
              <a:off x="6867445" y="4596249"/>
              <a:ext cx="5007062" cy="7950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285750" marR="0" lvl="0" indent="-285750" algn="l" defTabSz="4572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Courier New" pitchFamily="49"/>
                <a:buChar char="o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Watchword Regular Demo" pitchFamily="2"/>
                </a:rPr>
                <a:t>Microsoft employee (1987 - 1996)</a:t>
              </a:r>
            </a:p>
            <a:p>
              <a:pPr marL="285750" marR="0" lvl="0" indent="-285750" algn="l" defTabSz="4572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Courier New" pitchFamily="49"/>
                <a:buChar char="o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Watchword Regular Demo" pitchFamily="2"/>
                </a:rPr>
                <a:t>Co-founder of Valve Corporation (1996 - 2000)</a:t>
              </a:r>
            </a:p>
          </p:txBody>
        </p:sp>
      </p:grpSp>
      <p:pic>
        <p:nvPicPr>
          <p:cNvPr id="15" name="Image 23">
            <a:extLst>
              <a:ext uri="{FF2B5EF4-FFF2-40B4-BE49-F238E27FC236}">
                <a16:creationId xmlns:a16="http://schemas.microsoft.com/office/drawing/2014/main" id="{A31C8B9A-91F2-4F17-B798-463C2895744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642" r="6999"/>
          <a:stretch>
            <a:fillRect/>
          </a:stretch>
        </p:blipFill>
        <p:spPr>
          <a:xfrm>
            <a:off x="556823" y="813175"/>
            <a:ext cx="3799697" cy="4788127"/>
          </a:xfrm>
          <a:prstGeom prst="rect">
            <a:avLst/>
          </a:prstGeom>
          <a:noFill/>
          <a:ln cap="flat">
            <a:noFill/>
          </a:ln>
          <a:effectLst>
            <a:softEdge rad="317500"/>
          </a:effectLst>
        </p:spPr>
      </p:pic>
      <p:sp>
        <p:nvSpPr>
          <p:cNvPr id="16" name="Espace réservé du numéro de diapositive 27">
            <a:extLst>
              <a:ext uri="{FF2B5EF4-FFF2-40B4-BE49-F238E27FC236}">
                <a16:creationId xmlns:a16="http://schemas.microsoft.com/office/drawing/2014/main" id="{BCD28A79-B2B3-4F9A-ADCD-682293A604C7}"/>
              </a:ext>
            </a:extLst>
          </p:cNvPr>
          <p:cNvSpPr txBox="1"/>
          <p:nvPr/>
        </p:nvSpPr>
        <p:spPr>
          <a:xfrm>
            <a:off x="11454259" y="6400598"/>
            <a:ext cx="63640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C38768C-B399-4E54-8ED9-7A19033819E6}" type="slidenum">
              <a:rPr>
                <a:solidFill>
                  <a:schemeClr val="bg1"/>
                </a:solidFill>
              </a:rPr>
              <a:t>4</a:t>
            </a:fld>
            <a:endParaRPr lang="fr-FR" sz="1400" b="0" i="0" u="none" strike="noStrike" kern="1200" cap="none" spc="0" baseline="0" dirty="0">
              <a:solidFill>
                <a:schemeClr val="bg1"/>
              </a:solidFill>
              <a:uFillTx/>
              <a:latin typeface="Watchword Bold Demo" pitchFamily="2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F1F21C1-D0CE-4222-9D05-F28E3ED721B1}"/>
              </a:ext>
            </a:extLst>
          </p:cNvPr>
          <p:cNvSpPr txBox="1"/>
          <p:nvPr/>
        </p:nvSpPr>
        <p:spPr>
          <a:xfrm>
            <a:off x="0" y="102462"/>
            <a:ext cx="12191996" cy="338554"/>
          </a:xfrm>
          <a:prstGeom prst="rect">
            <a:avLst/>
          </a:prstGeom>
          <a:noFill/>
          <a:effectLst>
            <a:outerShdw blurRad="63500" dist="25400" dir="5400000" algn="t" rotWithShape="0">
              <a:prstClr val="black">
                <a:alpha val="5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Watchword Bold Demo" panose="02000500000000000000" pitchFamily="2" charset="0"/>
              </a:rPr>
              <a:t>Valve                    Staff                    Half-Life	           Steam	         </a:t>
            </a:r>
            <a:r>
              <a:rPr lang="fr-FR" sz="1600" dirty="0" err="1">
                <a:solidFill>
                  <a:schemeClr val="bg1"/>
                </a:solidFill>
                <a:latin typeface="Watchword Bold Demo" panose="02000500000000000000" pitchFamily="2" charset="0"/>
              </a:rPr>
              <a:t>Loot</a:t>
            </a:r>
            <a:r>
              <a:rPr lang="fr-FR" sz="1600" dirty="0">
                <a:solidFill>
                  <a:schemeClr val="bg1"/>
                </a:solidFill>
                <a:latin typeface="Watchword Bold Demo" panose="02000500000000000000" pitchFamily="2" charset="0"/>
              </a:rPr>
              <a:t> boxes                     Innovations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2C1E34C0-65AD-4658-BD98-0128DF6B4B22}"/>
              </a:ext>
            </a:extLst>
          </p:cNvPr>
          <p:cNvGrpSpPr/>
          <p:nvPr/>
        </p:nvGrpSpPr>
        <p:grpSpPr>
          <a:xfrm>
            <a:off x="2543480" y="454099"/>
            <a:ext cx="642055" cy="336014"/>
            <a:chOff x="907185" y="454099"/>
            <a:chExt cx="642055" cy="336014"/>
          </a:xfrm>
          <a:effectLst/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78ED35-F1C0-45B5-93E5-32072A96E53F}"/>
                </a:ext>
              </a:extLst>
            </p:cNvPr>
            <p:cNvSpPr/>
            <p:nvPr/>
          </p:nvSpPr>
          <p:spPr>
            <a:xfrm>
              <a:off x="907185" y="571107"/>
              <a:ext cx="642055" cy="2190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Triangle isocèle 19">
              <a:extLst>
                <a:ext uri="{FF2B5EF4-FFF2-40B4-BE49-F238E27FC236}">
                  <a16:creationId xmlns:a16="http://schemas.microsoft.com/office/drawing/2014/main" id="{67DF55D5-6004-4AC4-95A1-6CAC2BAD2A24}"/>
                </a:ext>
              </a:extLst>
            </p:cNvPr>
            <p:cNvSpPr/>
            <p:nvPr/>
          </p:nvSpPr>
          <p:spPr>
            <a:xfrm>
              <a:off x="1160348" y="454099"/>
              <a:ext cx="133200" cy="11700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>
            <a:extLst>
              <a:ext uri="{FF2B5EF4-FFF2-40B4-BE49-F238E27FC236}">
                <a16:creationId xmlns:a16="http://schemas.microsoft.com/office/drawing/2014/main" id="{BC825342-F20B-481A-B317-6625595872C1}"/>
              </a:ext>
            </a:extLst>
          </p:cNvPr>
          <p:cNvSpPr txBox="1"/>
          <p:nvPr/>
        </p:nvSpPr>
        <p:spPr>
          <a:xfrm>
            <a:off x="1714500" y="6457949"/>
            <a:ext cx="8762996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Quentin PLA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G1A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Département INFO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IUT Aix-Marseille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E1CA6DB-AC09-4AF9-8E89-68681D8880CB}"/>
              </a:ext>
            </a:extLst>
          </p:cNvPr>
          <p:cNvSpPr/>
          <p:nvPr/>
        </p:nvSpPr>
        <p:spPr>
          <a:xfrm>
            <a:off x="0" y="0"/>
            <a:ext cx="12191996" cy="571106"/>
          </a:xfrm>
          <a:prstGeom prst="rect">
            <a:avLst/>
          </a:prstGeom>
          <a:solidFill>
            <a:srgbClr val="F7484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ZoneTexte 1">
            <a:extLst>
              <a:ext uri="{FF2B5EF4-FFF2-40B4-BE49-F238E27FC236}">
                <a16:creationId xmlns:a16="http://schemas.microsoft.com/office/drawing/2014/main" id="{4EFEA8AA-DB5E-45D8-B65C-84268CD574D5}"/>
              </a:ext>
            </a:extLst>
          </p:cNvPr>
          <p:cNvSpPr txBox="1"/>
          <p:nvPr/>
        </p:nvSpPr>
        <p:spPr>
          <a:xfrm>
            <a:off x="4217377" y="1084322"/>
            <a:ext cx="5892795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800" b="0" i="0" u="none" strike="noStrike" kern="1200" cap="none" spc="0" baseline="0" dirty="0">
                <a:solidFill>
                  <a:srgbClr val="FFFFFF"/>
                </a:solidFill>
                <a:uFillTx/>
                <a:latin typeface="Watchword Thin Demo" pitchFamily="2"/>
              </a:rPr>
              <a:t>Scott Lynch</a:t>
            </a:r>
          </a:p>
        </p:txBody>
      </p:sp>
      <p:grpSp>
        <p:nvGrpSpPr>
          <p:cNvPr id="6" name="Groupe 2">
            <a:extLst>
              <a:ext uri="{FF2B5EF4-FFF2-40B4-BE49-F238E27FC236}">
                <a16:creationId xmlns:a16="http://schemas.microsoft.com/office/drawing/2014/main" id="{900DACD5-BB8D-4DBD-AD9A-3D8AC48C78F4}"/>
              </a:ext>
            </a:extLst>
          </p:cNvPr>
          <p:cNvGrpSpPr/>
          <p:nvPr/>
        </p:nvGrpSpPr>
        <p:grpSpPr>
          <a:xfrm>
            <a:off x="4977696" y="4357873"/>
            <a:ext cx="5456233" cy="1185409"/>
            <a:chOff x="5682026" y="4451856"/>
            <a:chExt cx="5456233" cy="1185409"/>
          </a:xfrm>
        </p:grpSpPr>
        <p:pic>
          <p:nvPicPr>
            <p:cNvPr id="7" name="Graphique 21" descr="Livre de jeu">
              <a:extLst>
                <a:ext uri="{FF2B5EF4-FFF2-40B4-BE49-F238E27FC236}">
                  <a16:creationId xmlns:a16="http://schemas.microsoft.com/office/drawing/2014/main" id="{71053706-31E6-4C1A-82DA-3079B94C0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2026" y="4451856"/>
              <a:ext cx="1185409" cy="1185409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8" name="ZoneTexte 22">
              <a:extLst>
                <a:ext uri="{FF2B5EF4-FFF2-40B4-BE49-F238E27FC236}">
                  <a16:creationId xmlns:a16="http://schemas.microsoft.com/office/drawing/2014/main" id="{8C437F4F-201E-44DE-8FB4-7F55872AC6A4}"/>
                </a:ext>
              </a:extLst>
            </p:cNvPr>
            <p:cNvSpPr txBox="1"/>
            <p:nvPr/>
          </p:nvSpPr>
          <p:spPr>
            <a:xfrm>
              <a:off x="6867445" y="4647053"/>
              <a:ext cx="4270814" cy="7950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285750" marR="0" lvl="0" indent="-285750" algn="l" defTabSz="457200" rtl="0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buFont typeface="Courier New" pitchFamily="49"/>
                <a:buChar char="o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1200" cap="none" spc="0" baseline="0">
                  <a:solidFill>
                    <a:srgbClr val="FFFFFF"/>
                  </a:solidFill>
                  <a:uFillTx/>
                  <a:latin typeface="Watchword Regular Demo" pitchFamily="2"/>
                </a:rPr>
                <a:t>Chief operating officer of Valve Corporation (2000 - 2018)</a:t>
              </a:r>
              <a:endParaRPr lang="fr-FR" sz="16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endParaRPr>
            </a:p>
          </p:txBody>
        </p:sp>
      </p:grpSp>
      <p:pic>
        <p:nvPicPr>
          <p:cNvPr id="9" name="Image 23">
            <a:extLst>
              <a:ext uri="{FF2B5EF4-FFF2-40B4-BE49-F238E27FC236}">
                <a16:creationId xmlns:a16="http://schemas.microsoft.com/office/drawing/2014/main" id="{C6224F51-614D-4EC8-9016-CDE3931CC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8" y="1053955"/>
            <a:ext cx="3799697" cy="4750079"/>
          </a:xfrm>
          <a:prstGeom prst="rect">
            <a:avLst/>
          </a:prstGeom>
          <a:noFill/>
          <a:ln cap="flat">
            <a:noFill/>
          </a:ln>
          <a:effectLst>
            <a:softEdge rad="317500"/>
          </a:effectLst>
        </p:spPr>
      </p:pic>
      <p:grpSp>
        <p:nvGrpSpPr>
          <p:cNvPr id="10" name="Groupe 33">
            <a:extLst>
              <a:ext uri="{FF2B5EF4-FFF2-40B4-BE49-F238E27FC236}">
                <a16:creationId xmlns:a16="http://schemas.microsoft.com/office/drawing/2014/main" id="{61828C5A-EFCE-424B-8611-67A3BA672507}"/>
              </a:ext>
            </a:extLst>
          </p:cNvPr>
          <p:cNvGrpSpPr/>
          <p:nvPr/>
        </p:nvGrpSpPr>
        <p:grpSpPr>
          <a:xfrm>
            <a:off x="4535798" y="2356628"/>
            <a:ext cx="2106786" cy="1346783"/>
            <a:chOff x="4535798" y="2356628"/>
            <a:chExt cx="2106786" cy="1346783"/>
          </a:xfrm>
        </p:grpSpPr>
        <p:pic>
          <p:nvPicPr>
            <p:cNvPr id="11" name="Graphique 34" descr="Gâteau">
              <a:extLst>
                <a:ext uri="{FF2B5EF4-FFF2-40B4-BE49-F238E27FC236}">
                  <a16:creationId xmlns:a16="http://schemas.microsoft.com/office/drawing/2014/main" id="{DC70C60C-84F6-4108-9612-3B0CE92CF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08193" y="2356628"/>
              <a:ext cx="762006" cy="76200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2" name="ZoneTexte 35">
              <a:extLst>
                <a:ext uri="{FF2B5EF4-FFF2-40B4-BE49-F238E27FC236}">
                  <a16:creationId xmlns:a16="http://schemas.microsoft.com/office/drawing/2014/main" id="{7B979464-74E3-46E4-AEF7-7838A881E41D}"/>
                </a:ext>
              </a:extLst>
            </p:cNvPr>
            <p:cNvSpPr txBox="1"/>
            <p:nvPr/>
          </p:nvSpPr>
          <p:spPr>
            <a:xfrm>
              <a:off x="4535798" y="3118634"/>
              <a:ext cx="2106786" cy="584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Watchword Regular Demo" pitchFamily="2"/>
                </a:rPr>
                <a:t>April 2</a:t>
              </a: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Watchword Regular Demo" pitchFamily="2"/>
                </a:rPr>
                <a:t>1978</a:t>
              </a:r>
            </a:p>
          </p:txBody>
        </p:sp>
      </p:grpSp>
      <p:grpSp>
        <p:nvGrpSpPr>
          <p:cNvPr id="13" name="Groupe 36">
            <a:extLst>
              <a:ext uri="{FF2B5EF4-FFF2-40B4-BE49-F238E27FC236}">
                <a16:creationId xmlns:a16="http://schemas.microsoft.com/office/drawing/2014/main" id="{2C0F3EA6-14A4-40DF-8DE1-D47F924ED1A5}"/>
              </a:ext>
            </a:extLst>
          </p:cNvPr>
          <p:cNvGrpSpPr/>
          <p:nvPr/>
        </p:nvGrpSpPr>
        <p:grpSpPr>
          <a:xfrm>
            <a:off x="5814047" y="2356628"/>
            <a:ext cx="2106786" cy="1346783"/>
            <a:chOff x="5814047" y="2356628"/>
            <a:chExt cx="2106786" cy="1346783"/>
          </a:xfrm>
        </p:grpSpPr>
        <p:pic>
          <p:nvPicPr>
            <p:cNvPr id="14" name="Graphique 37" descr="Drapeau">
              <a:extLst>
                <a:ext uri="{FF2B5EF4-FFF2-40B4-BE49-F238E27FC236}">
                  <a16:creationId xmlns:a16="http://schemas.microsoft.com/office/drawing/2014/main" id="{29197F38-60F7-4090-BBFD-2F1554406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86442" y="2356628"/>
              <a:ext cx="762006" cy="76200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5" name="ZoneTexte 38">
              <a:extLst>
                <a:ext uri="{FF2B5EF4-FFF2-40B4-BE49-F238E27FC236}">
                  <a16:creationId xmlns:a16="http://schemas.microsoft.com/office/drawing/2014/main" id="{9CF7DF06-4D30-486B-886D-BCD995E4229B}"/>
                </a:ext>
              </a:extLst>
            </p:cNvPr>
            <p:cNvSpPr txBox="1"/>
            <p:nvPr/>
          </p:nvSpPr>
          <p:spPr>
            <a:xfrm>
              <a:off x="5814047" y="3118634"/>
              <a:ext cx="2106786" cy="58477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Watchword Regular Demo" pitchFamily="2"/>
                </a:rPr>
                <a:t>American</a:t>
              </a: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Watchword Regular Demo" pitchFamily="2"/>
                </a:rPr>
                <a:t>nationality</a:t>
              </a:r>
            </a:p>
          </p:txBody>
        </p:sp>
      </p:grpSp>
      <p:grpSp>
        <p:nvGrpSpPr>
          <p:cNvPr id="16" name="Groupe 39">
            <a:extLst>
              <a:ext uri="{FF2B5EF4-FFF2-40B4-BE49-F238E27FC236}">
                <a16:creationId xmlns:a16="http://schemas.microsoft.com/office/drawing/2014/main" id="{29E1DD08-865C-477E-BB33-175D825B2D47}"/>
              </a:ext>
            </a:extLst>
          </p:cNvPr>
          <p:cNvGrpSpPr/>
          <p:nvPr/>
        </p:nvGrpSpPr>
        <p:grpSpPr>
          <a:xfrm>
            <a:off x="7473299" y="2322127"/>
            <a:ext cx="2106786" cy="1100563"/>
            <a:chOff x="7473299" y="2322127"/>
            <a:chExt cx="2106786" cy="1100563"/>
          </a:xfrm>
        </p:grpSpPr>
        <p:pic>
          <p:nvPicPr>
            <p:cNvPr id="17" name="Graphique 40" descr="Cible">
              <a:extLst>
                <a:ext uri="{FF2B5EF4-FFF2-40B4-BE49-F238E27FC236}">
                  <a16:creationId xmlns:a16="http://schemas.microsoft.com/office/drawing/2014/main" id="{8AA5E453-1BA8-4361-BCF7-A127F2B8B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145685" y="2322127"/>
              <a:ext cx="762006" cy="762006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8" name="ZoneTexte 41">
              <a:extLst>
                <a:ext uri="{FF2B5EF4-FFF2-40B4-BE49-F238E27FC236}">
                  <a16:creationId xmlns:a16="http://schemas.microsoft.com/office/drawing/2014/main" id="{46F0EB78-B8AB-4284-8C7D-D75EFFACAD39}"/>
                </a:ext>
              </a:extLst>
            </p:cNvPr>
            <p:cNvSpPr txBox="1"/>
            <p:nvPr/>
          </p:nvSpPr>
          <p:spPr>
            <a:xfrm>
              <a:off x="7473299" y="3084134"/>
              <a:ext cx="2106786" cy="3385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b="0" i="0" u="none" strike="noStrike" kern="1200" cap="none" spc="0" baseline="0">
                  <a:solidFill>
                    <a:srgbClr val="FFFFFF"/>
                  </a:solidFill>
                  <a:uFillTx/>
                  <a:latin typeface="Watchword Regular Demo" pitchFamily="2"/>
                </a:rPr>
                <a:t>Fantasy Author</a:t>
              </a:r>
            </a:p>
          </p:txBody>
        </p:sp>
      </p:grpSp>
      <p:sp>
        <p:nvSpPr>
          <p:cNvPr id="19" name="Espace réservé du numéro de diapositive 27">
            <a:extLst>
              <a:ext uri="{FF2B5EF4-FFF2-40B4-BE49-F238E27FC236}">
                <a16:creationId xmlns:a16="http://schemas.microsoft.com/office/drawing/2014/main" id="{6994D7B8-6774-4E8F-AF42-0CF637A7FDA9}"/>
              </a:ext>
            </a:extLst>
          </p:cNvPr>
          <p:cNvSpPr txBox="1"/>
          <p:nvPr/>
        </p:nvSpPr>
        <p:spPr>
          <a:xfrm>
            <a:off x="11454259" y="6400598"/>
            <a:ext cx="63640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C38768C-B399-4E54-8ED9-7A19033819E6}" type="slidenum">
              <a:rPr>
                <a:solidFill>
                  <a:schemeClr val="bg1"/>
                </a:solidFill>
              </a:rPr>
              <a:t>5</a:t>
            </a:fld>
            <a:endParaRPr lang="fr-FR" sz="1400" b="0" i="0" u="none" strike="noStrike" kern="1200" cap="none" spc="0" baseline="0" dirty="0">
              <a:solidFill>
                <a:schemeClr val="bg1"/>
              </a:solidFill>
              <a:uFillTx/>
              <a:latin typeface="Watchword Bold Demo" pitchFamily="2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2EBBC55-2FCD-4636-AA39-1400E31DEB58}"/>
              </a:ext>
            </a:extLst>
          </p:cNvPr>
          <p:cNvSpPr txBox="1"/>
          <p:nvPr/>
        </p:nvSpPr>
        <p:spPr>
          <a:xfrm>
            <a:off x="0" y="102462"/>
            <a:ext cx="12191996" cy="338554"/>
          </a:xfrm>
          <a:prstGeom prst="rect">
            <a:avLst/>
          </a:prstGeom>
          <a:noFill/>
          <a:effectLst>
            <a:outerShdw blurRad="63500" dist="25400" dir="5400000" algn="t" rotWithShape="0">
              <a:prstClr val="black">
                <a:alpha val="5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Watchword Bold Demo" panose="02000500000000000000" pitchFamily="2" charset="0"/>
              </a:rPr>
              <a:t>Valve                    Staff                    Half-Life	           Steam	         </a:t>
            </a:r>
            <a:r>
              <a:rPr lang="fr-FR" sz="1600" dirty="0" err="1">
                <a:solidFill>
                  <a:schemeClr val="bg1"/>
                </a:solidFill>
                <a:latin typeface="Watchword Bold Demo" panose="02000500000000000000" pitchFamily="2" charset="0"/>
              </a:rPr>
              <a:t>Loot</a:t>
            </a:r>
            <a:r>
              <a:rPr lang="fr-FR" sz="1600" dirty="0">
                <a:solidFill>
                  <a:schemeClr val="bg1"/>
                </a:solidFill>
                <a:latin typeface="Watchword Bold Demo" panose="02000500000000000000" pitchFamily="2" charset="0"/>
              </a:rPr>
              <a:t> boxes                     Innovations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0603906B-1090-4768-8E13-D211A9A93146}"/>
              </a:ext>
            </a:extLst>
          </p:cNvPr>
          <p:cNvGrpSpPr/>
          <p:nvPr/>
        </p:nvGrpSpPr>
        <p:grpSpPr>
          <a:xfrm>
            <a:off x="2543480" y="454099"/>
            <a:ext cx="642055" cy="336014"/>
            <a:chOff x="907185" y="454099"/>
            <a:chExt cx="642055" cy="336014"/>
          </a:xfrm>
          <a:effectLst/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02C229-97B2-48FF-80B8-16C3FEA92D5F}"/>
                </a:ext>
              </a:extLst>
            </p:cNvPr>
            <p:cNvSpPr/>
            <p:nvPr/>
          </p:nvSpPr>
          <p:spPr>
            <a:xfrm>
              <a:off x="907185" y="571107"/>
              <a:ext cx="642055" cy="2190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Triangle isocèle 22">
              <a:extLst>
                <a:ext uri="{FF2B5EF4-FFF2-40B4-BE49-F238E27FC236}">
                  <a16:creationId xmlns:a16="http://schemas.microsoft.com/office/drawing/2014/main" id="{F317C518-D79A-4E4B-B53A-6E8AAA1BA397}"/>
                </a:ext>
              </a:extLst>
            </p:cNvPr>
            <p:cNvSpPr/>
            <p:nvPr/>
          </p:nvSpPr>
          <p:spPr>
            <a:xfrm>
              <a:off x="1160348" y="454099"/>
              <a:ext cx="133200" cy="11700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86765BB2-D46E-4040-841C-79958C67B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049" y="1799452"/>
            <a:ext cx="2417270" cy="587051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FB621C3-2BD5-400D-84D3-6325433F0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87" y="1799452"/>
            <a:ext cx="5404864" cy="6039486"/>
          </a:xfrm>
          <a:prstGeom prst="rect">
            <a:avLst/>
          </a:prstGeom>
          <a:effectLst>
            <a:outerShdw blurRad="127000" dist="38100" dir="2700000" algn="tl" rotWithShape="0">
              <a:prstClr val="black"/>
            </a:outerShdw>
          </a:effectLst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475AB16E-ACD9-460B-8EE3-2B16C2CF6208}"/>
              </a:ext>
            </a:extLst>
          </p:cNvPr>
          <p:cNvSpPr/>
          <p:nvPr/>
        </p:nvSpPr>
        <p:spPr>
          <a:xfrm>
            <a:off x="0" y="0"/>
            <a:ext cx="12191996" cy="571106"/>
          </a:xfrm>
          <a:prstGeom prst="rect">
            <a:avLst/>
          </a:prstGeom>
          <a:solidFill>
            <a:srgbClr val="F7484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D4245DC-5275-4CE0-947A-2B34CFA8B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549" y="1444184"/>
            <a:ext cx="2313367" cy="6426020"/>
          </a:xfrm>
          <a:prstGeom prst="rect">
            <a:avLst/>
          </a:prstGeom>
          <a:effectLst>
            <a:outerShdw blurRad="127000" dist="38100" dir="2700000" algn="ctr" rotWithShape="0">
              <a:prstClr val="black"/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2F70C98-6907-4675-A2A1-EDE93DCEFC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46" y="1328434"/>
            <a:ext cx="2636315" cy="6426019"/>
          </a:xfrm>
          <a:prstGeom prst="rect">
            <a:avLst/>
          </a:prstGeom>
          <a:effectLst>
            <a:outerShdw blurRad="127000" dist="38100" dir="2700000" algn="tl" rotWithShape="0">
              <a:prstClr val="black"/>
            </a:outerShdw>
          </a:effectLst>
        </p:spPr>
      </p:pic>
      <p:sp>
        <p:nvSpPr>
          <p:cNvPr id="2" name="ZoneTexte 5">
            <a:extLst>
              <a:ext uri="{FF2B5EF4-FFF2-40B4-BE49-F238E27FC236}">
                <a16:creationId xmlns:a16="http://schemas.microsoft.com/office/drawing/2014/main" id="{FF75C639-244F-416A-A4BA-47664158574D}"/>
              </a:ext>
            </a:extLst>
          </p:cNvPr>
          <p:cNvSpPr txBox="1"/>
          <p:nvPr/>
        </p:nvSpPr>
        <p:spPr>
          <a:xfrm>
            <a:off x="1714500" y="6457949"/>
            <a:ext cx="8762996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0" i="0" u="none" strike="noStrike" kern="1200" cap="none" spc="0" baseline="0" dirty="0">
                <a:solidFill>
                  <a:srgbClr val="FFFFFF"/>
                </a:solidFill>
                <a:uFillTx/>
                <a:latin typeface="Watchword Regular Demo" pitchFamily="2"/>
              </a:rPr>
              <a:t>Quentin PLA </a:t>
            </a:r>
            <a:r>
              <a:rPr lang="fr-FR" sz="1400" b="0" i="0" u="none" strike="noStrike" kern="1200" cap="none" spc="0" baseline="0" dirty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 dirty="0">
                <a:solidFill>
                  <a:srgbClr val="FFFFFF"/>
                </a:solidFill>
                <a:uFillTx/>
                <a:latin typeface="Watchword Regular Demo" pitchFamily="2"/>
              </a:rPr>
              <a:t> G1A </a:t>
            </a:r>
            <a:r>
              <a:rPr lang="fr-FR" sz="1400" b="0" i="0" u="none" strike="noStrike" kern="1200" cap="none" spc="0" baseline="0" dirty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 dirty="0">
                <a:solidFill>
                  <a:srgbClr val="FFFFFF"/>
                </a:solidFill>
                <a:uFillTx/>
                <a:latin typeface="Watchword Regular Demo" pitchFamily="2"/>
              </a:rPr>
              <a:t> Département INFO </a:t>
            </a:r>
            <a:r>
              <a:rPr lang="fr-FR" sz="1400" b="0" i="0" u="none" strike="noStrike" kern="1200" cap="none" spc="0" baseline="0" dirty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 dirty="0">
                <a:solidFill>
                  <a:srgbClr val="FFFFFF"/>
                </a:solidFill>
                <a:uFillTx/>
                <a:latin typeface="Watchword Regular Demo" pitchFamily="2"/>
              </a:rPr>
              <a:t> IUT Aix-Marseille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8D9EC24-F71B-489D-8574-CB15E01FE7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50353" y="1552508"/>
            <a:ext cx="2680273" cy="5977870"/>
          </a:xfrm>
          <a:prstGeom prst="rect">
            <a:avLst/>
          </a:prstGeom>
          <a:effectLst>
            <a:outerShdw blurRad="127000" dist="38100" dir="2700000" algn="tl" rotWithShape="0">
              <a:prstClr val="black"/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91C40F4-2BAC-4C28-8E64-356A35D529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15" y="3085842"/>
            <a:ext cx="4763165" cy="857370"/>
          </a:xfrm>
          <a:prstGeom prst="rect">
            <a:avLst/>
          </a:prstGeom>
          <a:effectLst>
            <a:outerShdw blurRad="127000" dist="38100" dir="5400000" algn="t" rotWithShape="0">
              <a:prstClr val="black"/>
            </a:outerShdw>
          </a:effectLst>
        </p:spPr>
      </p:pic>
      <p:grpSp>
        <p:nvGrpSpPr>
          <p:cNvPr id="11" name="Groupe 12">
            <a:extLst>
              <a:ext uri="{FF2B5EF4-FFF2-40B4-BE49-F238E27FC236}">
                <a16:creationId xmlns:a16="http://schemas.microsoft.com/office/drawing/2014/main" id="{5DD79090-BBFA-426F-AAFF-F247F17E2EE1}"/>
              </a:ext>
            </a:extLst>
          </p:cNvPr>
          <p:cNvGrpSpPr/>
          <p:nvPr/>
        </p:nvGrpSpPr>
        <p:grpSpPr>
          <a:xfrm>
            <a:off x="1294997" y="3465889"/>
            <a:ext cx="2106786" cy="1191305"/>
            <a:chOff x="6312606" y="1865622"/>
            <a:chExt cx="2106786" cy="1191305"/>
          </a:xfrm>
          <a:effectLst>
            <a:outerShdw blurRad="127000" dist="38100" dir="5400000" algn="t" rotWithShape="0">
              <a:prstClr val="black"/>
            </a:outerShdw>
          </a:effectLst>
        </p:grpSpPr>
        <p:pic>
          <p:nvPicPr>
            <p:cNvPr id="13" name="Graphique 13" descr="Manette de jeu">
              <a:extLst>
                <a:ext uri="{FF2B5EF4-FFF2-40B4-BE49-F238E27FC236}">
                  <a16:creationId xmlns:a16="http://schemas.microsoft.com/office/drawing/2014/main" id="{7B27A1B8-7F2A-4A94-AE85-4CD56EC8F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08804" y="1865622"/>
              <a:ext cx="914400" cy="91440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93E1A35-CE97-47A4-A994-DFE4DB531994}"/>
                </a:ext>
              </a:extLst>
            </p:cNvPr>
            <p:cNvSpPr txBox="1"/>
            <p:nvPr/>
          </p:nvSpPr>
          <p:spPr>
            <a:xfrm>
              <a:off x="6312606" y="2687595"/>
              <a:ext cx="2106786" cy="36933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Watchword Bold Demo" pitchFamily="2"/>
                </a:rPr>
                <a:t>FPS</a:t>
              </a:r>
            </a:p>
          </p:txBody>
        </p:sp>
      </p:grpSp>
      <p:grpSp>
        <p:nvGrpSpPr>
          <p:cNvPr id="17" name="Groupe 12">
            <a:extLst>
              <a:ext uri="{FF2B5EF4-FFF2-40B4-BE49-F238E27FC236}">
                <a16:creationId xmlns:a16="http://schemas.microsoft.com/office/drawing/2014/main" id="{B5C21D80-3E2B-4E38-AC72-9AAC44E5FFB7}"/>
              </a:ext>
            </a:extLst>
          </p:cNvPr>
          <p:cNvGrpSpPr/>
          <p:nvPr/>
        </p:nvGrpSpPr>
        <p:grpSpPr>
          <a:xfrm>
            <a:off x="2975712" y="3514262"/>
            <a:ext cx="2106786" cy="1468304"/>
            <a:chOff x="6312606" y="1865622"/>
            <a:chExt cx="2106786" cy="1468304"/>
          </a:xfrm>
          <a:effectLst>
            <a:outerShdw blurRad="127000" dist="38100" dir="5400000" algn="t" rotWithShape="0">
              <a:prstClr val="black"/>
            </a:outerShdw>
          </a:effectLst>
        </p:grpSpPr>
        <p:pic>
          <p:nvPicPr>
            <p:cNvPr id="18" name="Graphique 13" descr="Mégaphone">
              <a:extLst>
                <a:ext uri="{FF2B5EF4-FFF2-40B4-BE49-F238E27FC236}">
                  <a16:creationId xmlns:a16="http://schemas.microsoft.com/office/drawing/2014/main" id="{A6788132-51D6-4301-A61C-2AF2A4494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08804" y="1865622"/>
              <a:ext cx="914400" cy="91440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2C62075-E4E2-4CC9-9871-805C5FA29E5F}"/>
                </a:ext>
              </a:extLst>
            </p:cNvPr>
            <p:cNvSpPr txBox="1"/>
            <p:nvPr/>
          </p:nvSpPr>
          <p:spPr>
            <a:xfrm>
              <a:off x="6312606" y="2687595"/>
              <a:ext cx="2106786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 err="1">
                  <a:solidFill>
                    <a:srgbClr val="FFFFFF"/>
                  </a:solidFill>
                  <a:uFillTx/>
                  <a:latin typeface="Watchword Bold Demo" pitchFamily="2"/>
                </a:rPr>
                <a:t>November</a:t>
              </a: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Watchword Bold Demo" pitchFamily="2"/>
                </a:rPr>
                <a:t> 19</a:t>
              </a: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dirty="0">
                  <a:solidFill>
                    <a:srgbClr val="FFFFFF"/>
                  </a:solidFill>
                  <a:latin typeface="Watchword Bold Demo" pitchFamily="2"/>
                </a:rPr>
                <a:t>1998</a:t>
              </a:r>
              <a:endPara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Watchword Bold Demo" pitchFamily="2"/>
              </a:endParaRPr>
            </a:p>
          </p:txBody>
        </p:sp>
      </p:grpSp>
      <p:grpSp>
        <p:nvGrpSpPr>
          <p:cNvPr id="20" name="Groupe 12">
            <a:extLst>
              <a:ext uri="{FF2B5EF4-FFF2-40B4-BE49-F238E27FC236}">
                <a16:creationId xmlns:a16="http://schemas.microsoft.com/office/drawing/2014/main" id="{8D6DEA6F-8CEB-4831-905C-E576D50A16B0}"/>
              </a:ext>
            </a:extLst>
          </p:cNvPr>
          <p:cNvGrpSpPr/>
          <p:nvPr/>
        </p:nvGrpSpPr>
        <p:grpSpPr>
          <a:xfrm>
            <a:off x="5024255" y="3514262"/>
            <a:ext cx="2106786" cy="1468304"/>
            <a:chOff x="6312606" y="1865622"/>
            <a:chExt cx="2106786" cy="1468304"/>
          </a:xfrm>
          <a:effectLst>
            <a:outerShdw blurRad="127000" dist="38100" dir="5400000" algn="t" rotWithShape="0">
              <a:prstClr val="black"/>
            </a:outerShdw>
          </a:effectLst>
        </p:grpSpPr>
        <p:pic>
          <p:nvPicPr>
            <p:cNvPr id="21" name="Graphique 13" descr="Boîte">
              <a:extLst>
                <a:ext uri="{FF2B5EF4-FFF2-40B4-BE49-F238E27FC236}">
                  <a16:creationId xmlns:a16="http://schemas.microsoft.com/office/drawing/2014/main" id="{866AB7AA-AED9-4858-9924-5DC66B799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908804" y="1865622"/>
              <a:ext cx="914400" cy="91440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BDD8BACF-000C-4104-AEF9-9D6F87561159}"/>
                </a:ext>
              </a:extLst>
            </p:cNvPr>
            <p:cNvSpPr txBox="1"/>
            <p:nvPr/>
          </p:nvSpPr>
          <p:spPr>
            <a:xfrm>
              <a:off x="6312606" y="2687595"/>
              <a:ext cx="2106786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dirty="0">
                  <a:solidFill>
                    <a:srgbClr val="FFFFFF"/>
                  </a:solidFill>
                  <a:latin typeface="Watchword Bold Demo" pitchFamily="2"/>
                </a:rPr>
                <a:t>15 millions </a:t>
              </a:r>
              <a:r>
                <a:rPr lang="fr-FR" dirty="0" err="1">
                  <a:solidFill>
                    <a:srgbClr val="FFFFFF"/>
                  </a:solidFill>
                  <a:latin typeface="Watchword Bold Demo" pitchFamily="2"/>
                </a:rPr>
                <a:t>units</a:t>
              </a:r>
              <a:endParaRPr lang="fr-FR" dirty="0">
                <a:solidFill>
                  <a:srgbClr val="FFFFFF"/>
                </a:solidFill>
                <a:latin typeface="Watchword Bold Demo" pitchFamily="2"/>
              </a:endParaRP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 err="1">
                  <a:solidFill>
                    <a:srgbClr val="FFFFFF"/>
                  </a:solidFill>
                  <a:uFillTx/>
                  <a:latin typeface="Watchword Bold Demo" pitchFamily="2"/>
                </a:rPr>
                <a:t>Sold</a:t>
              </a: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Watchword Bold Demo" pitchFamily="2"/>
                </a:rPr>
                <a:t> (</a:t>
              </a:r>
              <a:r>
                <a:rPr lang="fr-FR" sz="1800" b="0" i="0" u="none" strike="noStrike" kern="1200" cap="none" spc="0" baseline="0" dirty="0" err="1">
                  <a:solidFill>
                    <a:srgbClr val="FFFFFF"/>
                  </a:solidFill>
                  <a:uFillTx/>
                  <a:latin typeface="Watchword Bold Demo" pitchFamily="2"/>
                </a:rPr>
                <a:t>since</a:t>
              </a: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Watchword Bold Demo" pitchFamily="2"/>
                </a:rPr>
                <a:t> 1998)</a:t>
              </a:r>
            </a:p>
          </p:txBody>
        </p:sp>
      </p:grpSp>
      <p:grpSp>
        <p:nvGrpSpPr>
          <p:cNvPr id="23" name="Groupe 12">
            <a:extLst>
              <a:ext uri="{FF2B5EF4-FFF2-40B4-BE49-F238E27FC236}">
                <a16:creationId xmlns:a16="http://schemas.microsoft.com/office/drawing/2014/main" id="{56A2387F-F6C3-401C-A047-6D5A5F6F7221}"/>
              </a:ext>
            </a:extLst>
          </p:cNvPr>
          <p:cNvGrpSpPr/>
          <p:nvPr/>
        </p:nvGrpSpPr>
        <p:grpSpPr>
          <a:xfrm>
            <a:off x="7011051" y="3514262"/>
            <a:ext cx="2106786" cy="1468304"/>
            <a:chOff x="6312606" y="1865622"/>
            <a:chExt cx="2106786" cy="1468304"/>
          </a:xfrm>
          <a:effectLst>
            <a:outerShdw blurRad="127000" dist="38100" dir="5400000" algn="t" rotWithShape="0">
              <a:prstClr val="black"/>
            </a:outerShdw>
          </a:effectLst>
        </p:grpSpPr>
        <p:pic>
          <p:nvPicPr>
            <p:cNvPr id="24" name="Graphique 13" descr="Pièces">
              <a:extLst>
                <a:ext uri="{FF2B5EF4-FFF2-40B4-BE49-F238E27FC236}">
                  <a16:creationId xmlns:a16="http://schemas.microsoft.com/office/drawing/2014/main" id="{9BEF8154-14C3-43FE-A108-93F44227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908804" y="1865622"/>
              <a:ext cx="914400" cy="91440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CA5D9CE3-3B47-444C-9690-B6057F97D790}"/>
                </a:ext>
              </a:extLst>
            </p:cNvPr>
            <p:cNvSpPr txBox="1"/>
            <p:nvPr/>
          </p:nvSpPr>
          <p:spPr>
            <a:xfrm>
              <a:off x="6312606" y="2687595"/>
              <a:ext cx="2106786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dirty="0">
                  <a:solidFill>
                    <a:srgbClr val="FFFFFF"/>
                  </a:solidFill>
                  <a:latin typeface="Watchword Bold Demo" pitchFamily="2"/>
                </a:rPr>
                <a:t>$25,5 millions</a:t>
              </a: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Watchword Bold Demo" pitchFamily="2"/>
                </a:rPr>
                <a:t>(USA, 2000)</a:t>
              </a:r>
            </a:p>
          </p:txBody>
        </p:sp>
      </p:grpSp>
      <p:grpSp>
        <p:nvGrpSpPr>
          <p:cNvPr id="32" name="Groupe 12">
            <a:extLst>
              <a:ext uri="{FF2B5EF4-FFF2-40B4-BE49-F238E27FC236}">
                <a16:creationId xmlns:a16="http://schemas.microsoft.com/office/drawing/2014/main" id="{2424A620-1B50-4DCD-AEC8-8DD8A72BA98E}"/>
              </a:ext>
            </a:extLst>
          </p:cNvPr>
          <p:cNvGrpSpPr/>
          <p:nvPr/>
        </p:nvGrpSpPr>
        <p:grpSpPr>
          <a:xfrm>
            <a:off x="8688732" y="3553710"/>
            <a:ext cx="2106786" cy="1468304"/>
            <a:chOff x="6312606" y="1865622"/>
            <a:chExt cx="2106786" cy="1468304"/>
          </a:xfrm>
          <a:effectLst>
            <a:outerShdw blurRad="127000" dist="38100" dir="5400000" algn="t" rotWithShape="0">
              <a:prstClr val="black"/>
            </a:outerShdw>
          </a:effectLst>
        </p:grpSpPr>
        <p:pic>
          <p:nvPicPr>
            <p:cNvPr id="33" name="Graphique 13" descr="Crayon">
              <a:extLst>
                <a:ext uri="{FF2B5EF4-FFF2-40B4-BE49-F238E27FC236}">
                  <a16:creationId xmlns:a16="http://schemas.microsoft.com/office/drawing/2014/main" id="{BC2973D9-5E14-4503-81D1-10F30E279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908804" y="1865622"/>
              <a:ext cx="914400" cy="91440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B703A66F-AA21-4D81-929A-1E86862E2587}"/>
                </a:ext>
              </a:extLst>
            </p:cNvPr>
            <p:cNvSpPr txBox="1"/>
            <p:nvPr/>
          </p:nvSpPr>
          <p:spPr>
            <a:xfrm>
              <a:off x="6312606" y="2687595"/>
              <a:ext cx="2106786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dirty="0">
                  <a:solidFill>
                    <a:srgbClr val="FFFFFF"/>
                  </a:solidFill>
                  <a:latin typeface="Watchword Bold Demo" pitchFamily="2"/>
                </a:rPr>
                <a:t>Excellent</a:t>
              </a: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 err="1">
                  <a:solidFill>
                    <a:srgbClr val="FFFFFF"/>
                  </a:solidFill>
                  <a:uFillTx/>
                  <a:latin typeface="Watchword Bold Demo" pitchFamily="2"/>
                </a:rPr>
                <a:t>critics</a:t>
              </a:r>
              <a:endPara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Watchword Bold Demo" pitchFamily="2"/>
              </a:endParaRPr>
            </a:p>
          </p:txBody>
        </p:sp>
      </p:grpSp>
      <p:sp>
        <p:nvSpPr>
          <p:cNvPr id="26" name="Espace réservé du numéro de diapositive 27">
            <a:extLst>
              <a:ext uri="{FF2B5EF4-FFF2-40B4-BE49-F238E27FC236}">
                <a16:creationId xmlns:a16="http://schemas.microsoft.com/office/drawing/2014/main" id="{39D760B9-DDB4-4DD1-A612-B67DC479B8B0}"/>
              </a:ext>
            </a:extLst>
          </p:cNvPr>
          <p:cNvSpPr txBox="1"/>
          <p:nvPr/>
        </p:nvSpPr>
        <p:spPr>
          <a:xfrm>
            <a:off x="11454259" y="6400598"/>
            <a:ext cx="63640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C38768C-B399-4E54-8ED9-7A19033819E6}" type="slidenum">
              <a:rPr>
                <a:solidFill>
                  <a:schemeClr val="bg1"/>
                </a:solidFill>
              </a:rPr>
              <a:t>6</a:t>
            </a:fld>
            <a:endParaRPr lang="fr-FR" sz="1400" b="0" i="0" u="none" strike="noStrike" kern="1200" cap="none" spc="0" baseline="0" dirty="0">
              <a:solidFill>
                <a:schemeClr val="bg1"/>
              </a:solidFill>
              <a:uFillTx/>
              <a:latin typeface="Watchword Bold Demo" pitchFamily="2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9303C2F-3DAB-4787-AC87-1BD3D00F1777}"/>
              </a:ext>
            </a:extLst>
          </p:cNvPr>
          <p:cNvSpPr txBox="1"/>
          <p:nvPr/>
        </p:nvSpPr>
        <p:spPr>
          <a:xfrm>
            <a:off x="0" y="102462"/>
            <a:ext cx="12191996" cy="338554"/>
          </a:xfrm>
          <a:prstGeom prst="rect">
            <a:avLst/>
          </a:prstGeom>
          <a:noFill/>
          <a:effectLst>
            <a:outerShdw blurRad="63500" dist="25400" dir="5400000" algn="t" rotWithShape="0">
              <a:prstClr val="black">
                <a:alpha val="5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Watchword Bold Demo" panose="02000500000000000000" pitchFamily="2" charset="0"/>
              </a:rPr>
              <a:t>Valve                    Staff                    Half-Life	           Steam	         </a:t>
            </a:r>
            <a:r>
              <a:rPr lang="fr-FR" sz="1600" dirty="0" err="1">
                <a:solidFill>
                  <a:schemeClr val="bg1"/>
                </a:solidFill>
                <a:latin typeface="Watchword Bold Demo" panose="02000500000000000000" pitchFamily="2" charset="0"/>
              </a:rPr>
              <a:t>Loot</a:t>
            </a:r>
            <a:r>
              <a:rPr lang="fr-FR" sz="1600" dirty="0">
                <a:solidFill>
                  <a:schemeClr val="bg1"/>
                </a:solidFill>
                <a:latin typeface="Watchword Bold Demo" panose="02000500000000000000" pitchFamily="2" charset="0"/>
              </a:rPr>
              <a:t> boxes                     Innovations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D3DFAD4B-CB09-4383-9E0E-126BA1A3FF22}"/>
              </a:ext>
            </a:extLst>
          </p:cNvPr>
          <p:cNvGrpSpPr/>
          <p:nvPr/>
        </p:nvGrpSpPr>
        <p:grpSpPr>
          <a:xfrm>
            <a:off x="2543480" y="454099"/>
            <a:ext cx="642055" cy="336014"/>
            <a:chOff x="907185" y="454099"/>
            <a:chExt cx="642055" cy="336014"/>
          </a:xfrm>
          <a:effectLst/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3DBC5F8-15EA-4046-B66A-F520D4C0893C}"/>
                </a:ext>
              </a:extLst>
            </p:cNvPr>
            <p:cNvSpPr/>
            <p:nvPr/>
          </p:nvSpPr>
          <p:spPr>
            <a:xfrm>
              <a:off x="907185" y="571107"/>
              <a:ext cx="642055" cy="2190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Triangle isocèle 29">
              <a:extLst>
                <a:ext uri="{FF2B5EF4-FFF2-40B4-BE49-F238E27FC236}">
                  <a16:creationId xmlns:a16="http://schemas.microsoft.com/office/drawing/2014/main" id="{518465FF-F34B-4EA9-A706-2871A4E99598}"/>
                </a:ext>
              </a:extLst>
            </p:cNvPr>
            <p:cNvSpPr/>
            <p:nvPr/>
          </p:nvSpPr>
          <p:spPr>
            <a:xfrm>
              <a:off x="1160348" y="454099"/>
              <a:ext cx="135728" cy="11700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0.14323 -7.40741E-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022E-16 L 0 -0.3354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8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3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9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>
            <a:extLst>
              <a:ext uri="{FF2B5EF4-FFF2-40B4-BE49-F238E27FC236}">
                <a16:creationId xmlns:a16="http://schemas.microsoft.com/office/drawing/2014/main" id="{BC825342-F20B-481A-B317-6625595872C1}"/>
              </a:ext>
            </a:extLst>
          </p:cNvPr>
          <p:cNvSpPr txBox="1"/>
          <p:nvPr/>
        </p:nvSpPr>
        <p:spPr>
          <a:xfrm>
            <a:off x="1714500" y="6457949"/>
            <a:ext cx="8762996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Quentin PLA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G1A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Département INFO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IUT Aix-Marseille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E1CA6DB-AC09-4AF9-8E89-68681D8880CB}"/>
              </a:ext>
            </a:extLst>
          </p:cNvPr>
          <p:cNvSpPr/>
          <p:nvPr/>
        </p:nvSpPr>
        <p:spPr>
          <a:xfrm>
            <a:off x="0" y="0"/>
            <a:ext cx="12191996" cy="571106"/>
          </a:xfrm>
          <a:prstGeom prst="rect">
            <a:avLst/>
          </a:prstGeom>
          <a:solidFill>
            <a:srgbClr val="F7484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2B0E285-5995-441A-BE40-FCB68C75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8" y="1976240"/>
            <a:ext cx="7620000" cy="3076575"/>
          </a:xfrm>
          <a:prstGeom prst="rect">
            <a:avLst/>
          </a:prstGeom>
        </p:spPr>
      </p:pic>
      <p:grpSp>
        <p:nvGrpSpPr>
          <p:cNvPr id="6" name="Groupe 12">
            <a:extLst>
              <a:ext uri="{FF2B5EF4-FFF2-40B4-BE49-F238E27FC236}">
                <a16:creationId xmlns:a16="http://schemas.microsoft.com/office/drawing/2014/main" id="{5E4B2D11-CB73-4314-B41E-7345C2E64485}"/>
              </a:ext>
            </a:extLst>
          </p:cNvPr>
          <p:cNvGrpSpPr/>
          <p:nvPr/>
        </p:nvGrpSpPr>
        <p:grpSpPr>
          <a:xfrm>
            <a:off x="1232605" y="3032760"/>
            <a:ext cx="2106786" cy="1191305"/>
            <a:chOff x="6312606" y="1865622"/>
            <a:chExt cx="2106786" cy="1191305"/>
          </a:xfrm>
          <a:effectLst>
            <a:outerShdw blurRad="127000" dist="38100" dir="5400000" algn="t" rotWithShape="0">
              <a:prstClr val="black"/>
            </a:outerShdw>
          </a:effectLst>
        </p:grpSpPr>
        <p:pic>
          <p:nvPicPr>
            <p:cNvPr id="7" name="Graphique 13" descr="Ordinateur portable">
              <a:extLst>
                <a:ext uri="{FF2B5EF4-FFF2-40B4-BE49-F238E27FC236}">
                  <a16:creationId xmlns:a16="http://schemas.microsoft.com/office/drawing/2014/main" id="{DE57339F-58AD-4853-A190-B8C8A8DB5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08804" y="1865622"/>
              <a:ext cx="914400" cy="91440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117AE5D-D588-4BD7-ACD7-3C3E342F941F}"/>
                </a:ext>
              </a:extLst>
            </p:cNvPr>
            <p:cNvSpPr txBox="1"/>
            <p:nvPr/>
          </p:nvSpPr>
          <p:spPr>
            <a:xfrm>
              <a:off x="6312606" y="2687595"/>
              <a:ext cx="2106786" cy="36933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Watchword Bold Demo" pitchFamily="2"/>
                </a:rPr>
                <a:t>Software</a:t>
              </a:r>
            </a:p>
          </p:txBody>
        </p:sp>
      </p:grpSp>
      <p:grpSp>
        <p:nvGrpSpPr>
          <p:cNvPr id="9" name="Groupe 12">
            <a:extLst>
              <a:ext uri="{FF2B5EF4-FFF2-40B4-BE49-F238E27FC236}">
                <a16:creationId xmlns:a16="http://schemas.microsoft.com/office/drawing/2014/main" id="{24B9695C-BF83-47E8-874A-F067B1383727}"/>
              </a:ext>
            </a:extLst>
          </p:cNvPr>
          <p:cNvGrpSpPr/>
          <p:nvPr/>
        </p:nvGrpSpPr>
        <p:grpSpPr>
          <a:xfrm>
            <a:off x="3195322" y="3032760"/>
            <a:ext cx="3129278" cy="2022302"/>
            <a:chOff x="6312605" y="1865622"/>
            <a:chExt cx="3129278" cy="2022302"/>
          </a:xfrm>
          <a:effectLst>
            <a:outerShdw blurRad="127000" dist="38100" dir="5400000" algn="t" rotWithShape="0">
              <a:prstClr val="black"/>
            </a:outerShdw>
          </a:effectLst>
        </p:grpSpPr>
        <p:pic>
          <p:nvPicPr>
            <p:cNvPr id="10" name="Graphique 13" descr="Cible">
              <a:extLst>
                <a:ext uri="{FF2B5EF4-FFF2-40B4-BE49-F238E27FC236}">
                  <a16:creationId xmlns:a16="http://schemas.microsoft.com/office/drawing/2014/main" id="{74986BF7-9098-4593-960C-809A328AC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4965" y="1865622"/>
              <a:ext cx="914400" cy="91440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F85A193E-A4B7-4C09-9FB2-BA1BF7C3F199}"/>
                </a:ext>
              </a:extLst>
            </p:cNvPr>
            <p:cNvSpPr txBox="1"/>
            <p:nvPr/>
          </p:nvSpPr>
          <p:spPr>
            <a:xfrm>
              <a:off x="6312605" y="2687595"/>
              <a:ext cx="3129278" cy="120032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285750" marR="0" lvl="0" indent="-285750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Watchword Bold Demo" pitchFamily="2"/>
                </a:rPr>
                <a:t>Content </a:t>
              </a:r>
              <a:r>
                <a:rPr lang="fr-FR" sz="1800" b="0" i="0" u="none" strike="noStrike" kern="1200" cap="none" spc="0" baseline="0" dirty="0" err="1">
                  <a:solidFill>
                    <a:srgbClr val="FFFFFF"/>
                  </a:solidFill>
                  <a:uFillTx/>
                  <a:latin typeface="Watchword Bold Demo" pitchFamily="2"/>
                </a:rPr>
                <a:t>deliver</a:t>
              </a:r>
              <a:endPara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Watchword Bold Demo" pitchFamily="2"/>
              </a:endParaRPr>
            </a:p>
            <a:p>
              <a:pPr marL="285750" marR="0" lvl="0" indent="-285750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dirty="0">
                  <a:solidFill>
                    <a:srgbClr val="FFFFFF"/>
                  </a:solidFill>
                  <a:latin typeface="Watchword Bold Demo" pitchFamily="2"/>
                </a:rPr>
                <a:t>Digital </a:t>
              </a:r>
              <a:r>
                <a:rPr lang="fr-FR" dirty="0" err="1">
                  <a:solidFill>
                    <a:srgbClr val="FFFFFF"/>
                  </a:solidFill>
                  <a:latin typeface="Watchword Bold Demo" pitchFamily="2"/>
                </a:rPr>
                <a:t>rights</a:t>
              </a:r>
              <a:r>
                <a:rPr lang="fr-FR" dirty="0">
                  <a:solidFill>
                    <a:srgbClr val="FFFFFF"/>
                  </a:solidFill>
                  <a:latin typeface="Watchword Bold Demo" pitchFamily="2"/>
                </a:rPr>
                <a:t> manager</a:t>
              </a:r>
            </a:p>
            <a:p>
              <a:pPr marL="285750" marR="0" lvl="0" indent="-285750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Watchword Bold Demo" pitchFamily="2"/>
                </a:rPr>
                <a:t>Social network service</a:t>
              </a:r>
            </a:p>
            <a:p>
              <a:pPr marL="285750" marR="0" lvl="0" indent="-285750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dirty="0" err="1">
                  <a:solidFill>
                    <a:srgbClr val="FFFFFF"/>
                  </a:solidFill>
                  <a:latin typeface="Watchword Bold Demo" pitchFamily="2"/>
                </a:rPr>
                <a:t>Video</a:t>
              </a:r>
              <a:r>
                <a:rPr lang="fr-FR" dirty="0">
                  <a:solidFill>
                    <a:srgbClr val="FFFFFF"/>
                  </a:solidFill>
                  <a:latin typeface="Watchword Bold Demo" pitchFamily="2"/>
                </a:rPr>
                <a:t> streaming service</a:t>
              </a:r>
              <a:endPara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Watchword Bold Demo" pitchFamily="2"/>
              </a:endParaRPr>
            </a:p>
          </p:txBody>
        </p:sp>
      </p:grpSp>
      <p:grpSp>
        <p:nvGrpSpPr>
          <p:cNvPr id="12" name="Groupe 12">
            <a:extLst>
              <a:ext uri="{FF2B5EF4-FFF2-40B4-BE49-F238E27FC236}">
                <a16:creationId xmlns:a16="http://schemas.microsoft.com/office/drawing/2014/main" id="{EDAAFC19-A1A0-4859-A4C4-028FF368A806}"/>
              </a:ext>
            </a:extLst>
          </p:cNvPr>
          <p:cNvGrpSpPr/>
          <p:nvPr/>
        </p:nvGrpSpPr>
        <p:grpSpPr>
          <a:xfrm>
            <a:off x="6498520" y="3032760"/>
            <a:ext cx="2106786" cy="1468304"/>
            <a:chOff x="6312606" y="1865622"/>
            <a:chExt cx="2106786" cy="1468304"/>
          </a:xfrm>
          <a:effectLst>
            <a:outerShdw blurRad="127000" dist="38100" dir="5400000" algn="t" rotWithShape="0">
              <a:prstClr val="black"/>
            </a:outerShdw>
          </a:effectLst>
        </p:grpSpPr>
        <p:pic>
          <p:nvPicPr>
            <p:cNvPr id="13" name="Graphique 13" descr="Mégaphone">
              <a:extLst>
                <a:ext uri="{FF2B5EF4-FFF2-40B4-BE49-F238E27FC236}">
                  <a16:creationId xmlns:a16="http://schemas.microsoft.com/office/drawing/2014/main" id="{82257780-BFAD-44C9-8F53-5DE2FC2FA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18959" y="1865622"/>
              <a:ext cx="914400" cy="91440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59F4494-0AD9-4878-B159-357B9866E23F}"/>
                </a:ext>
              </a:extLst>
            </p:cNvPr>
            <p:cNvSpPr txBox="1"/>
            <p:nvPr/>
          </p:nvSpPr>
          <p:spPr>
            <a:xfrm>
              <a:off x="6312606" y="2687595"/>
              <a:ext cx="2106786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dirty="0" err="1">
                  <a:solidFill>
                    <a:srgbClr val="FFFFFF"/>
                  </a:solidFill>
                  <a:latin typeface="Watchword Bold Demo" pitchFamily="2"/>
                </a:rPr>
                <a:t>September</a:t>
              </a:r>
              <a:r>
                <a:rPr lang="fr-FR" dirty="0">
                  <a:solidFill>
                    <a:srgbClr val="FFFFFF"/>
                  </a:solidFill>
                  <a:latin typeface="Watchword Bold Demo" pitchFamily="2"/>
                </a:rPr>
                <a:t> 11</a:t>
              </a:r>
              <a:endPara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Watchword Bold Demo" pitchFamily="2"/>
              </a:endParaRP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Watchword Bold Demo" pitchFamily="2"/>
                </a:rPr>
                <a:t>2003</a:t>
              </a:r>
            </a:p>
          </p:txBody>
        </p:sp>
      </p:grpSp>
      <p:grpSp>
        <p:nvGrpSpPr>
          <p:cNvPr id="15" name="Groupe 12">
            <a:extLst>
              <a:ext uri="{FF2B5EF4-FFF2-40B4-BE49-F238E27FC236}">
                <a16:creationId xmlns:a16="http://schemas.microsoft.com/office/drawing/2014/main" id="{024FFA38-B6DE-4687-BA44-37196FE7CD3F}"/>
              </a:ext>
            </a:extLst>
          </p:cNvPr>
          <p:cNvGrpSpPr/>
          <p:nvPr/>
        </p:nvGrpSpPr>
        <p:grpSpPr>
          <a:xfrm>
            <a:off x="8355471" y="3001175"/>
            <a:ext cx="2106786" cy="1468304"/>
            <a:chOff x="6312606" y="1865622"/>
            <a:chExt cx="2106786" cy="1468304"/>
          </a:xfrm>
          <a:effectLst>
            <a:outerShdw blurRad="127000" dist="38100" dir="5400000" algn="t" rotWithShape="0">
              <a:prstClr val="black"/>
            </a:outerShdw>
          </a:effectLst>
        </p:grpSpPr>
        <p:pic>
          <p:nvPicPr>
            <p:cNvPr id="16" name="Graphique 13" descr="Utilisateurs">
              <a:extLst>
                <a:ext uri="{FF2B5EF4-FFF2-40B4-BE49-F238E27FC236}">
                  <a16:creationId xmlns:a16="http://schemas.microsoft.com/office/drawing/2014/main" id="{D7DC173E-9680-4CBD-AD8E-44C46D466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18959" y="1865622"/>
              <a:ext cx="914400" cy="914400"/>
            </a:xfrm>
            <a:prstGeom prst="rect">
              <a:avLst/>
            </a:prstGeom>
            <a:noFill/>
            <a:ln cap="flat">
              <a:noFill/>
            </a:ln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8C4D171-8A58-4432-8E1C-080C79EC787D}"/>
                </a:ext>
              </a:extLst>
            </p:cNvPr>
            <p:cNvSpPr txBox="1"/>
            <p:nvPr/>
          </p:nvSpPr>
          <p:spPr>
            <a:xfrm>
              <a:off x="6312606" y="2687595"/>
              <a:ext cx="2106786" cy="64633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dirty="0">
                  <a:solidFill>
                    <a:srgbClr val="FFFFFF"/>
                  </a:solidFill>
                  <a:latin typeface="Watchword Bold Demo" pitchFamily="2"/>
                </a:rPr>
                <a:t>$4,3 billions</a:t>
              </a:r>
            </a:p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Watchword Bold Demo" pitchFamily="2"/>
                </a:rPr>
                <a:t>(2017)</a:t>
              </a:r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D4228273-8CAE-44F6-BF29-100E49EE77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35" y="2655553"/>
            <a:ext cx="2106787" cy="301270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Right" fov="6000000">
              <a:rot lat="0" lon="19800000" rev="0"/>
            </a:camera>
            <a:lightRig rig="threePt" dir="t"/>
          </a:scene3d>
          <a:sp3d extrusionH="190500">
            <a:bevelT w="0" h="0"/>
            <a:extrusionClr>
              <a:schemeClr val="tx1"/>
            </a:extrusionClr>
          </a:sp3d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BD44114-C9D5-41C4-B317-3C861A1E60E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34" y="2719422"/>
            <a:ext cx="2159646" cy="301270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Right" fov="6000000">
              <a:rot lat="0" lon="19800000" rev="0"/>
            </a:camera>
            <a:lightRig rig="threePt" dir="t"/>
          </a:scene3d>
          <a:sp3d extrusionH="190500">
            <a:extrusionClr>
              <a:schemeClr val="tx1"/>
            </a:extrusionClr>
          </a:sp3d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E9F08B8-D57D-4278-AA90-FAD9BCCFB2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95" y="2745607"/>
            <a:ext cx="2203041" cy="301270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Right" fov="6000000">
              <a:rot lat="0" lon="19800000" rev="0"/>
            </a:camera>
            <a:lightRig rig="threePt" dir="t"/>
          </a:scene3d>
          <a:sp3d extrusionH="190500">
            <a:extrusionClr>
              <a:schemeClr val="tx1"/>
            </a:extrusionClr>
          </a:sp3d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2CB2585-FB3C-40E1-B822-C51DCE2FF7D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929" y="2796304"/>
            <a:ext cx="2113802" cy="293049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Right" fov="6000000">
              <a:rot lat="0" lon="19800000" rev="0"/>
            </a:camera>
            <a:lightRig rig="threePt" dir="t"/>
          </a:scene3d>
          <a:sp3d extrusionH="190500">
            <a:extrusionClr>
              <a:schemeClr val="tx1"/>
            </a:extrusionClr>
          </a:sp3d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C1D8D6A2-DC21-4CCB-ABCB-AF0695E292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03" y="2740861"/>
            <a:ext cx="2096908" cy="301745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Right" fov="6000000">
              <a:rot lat="0" lon="19800000" rev="0"/>
            </a:camera>
            <a:lightRig rig="threePt" dir="t"/>
          </a:scene3d>
          <a:sp3d extrusionH="190500">
            <a:extrusionClr>
              <a:schemeClr val="tx1"/>
            </a:extrusionClr>
          </a:sp3d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F6449541-DA84-4087-889F-6C6DB8856B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70" y="2829305"/>
            <a:ext cx="2113802" cy="301745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Right" fov="6000000">
              <a:rot lat="0" lon="19800000" rev="0"/>
            </a:camera>
            <a:lightRig rig="threePt" dir="t"/>
          </a:scene3d>
          <a:sp3d extrusionH="190500">
            <a:extrusionClr>
              <a:schemeClr val="tx1"/>
            </a:extrusionClr>
          </a:sp3d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D3046E6-6377-4F93-BD1B-1480A3F2D65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593" y="2829305"/>
            <a:ext cx="2159646" cy="301320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perspectiveRight" fov="6000000">
              <a:rot lat="0" lon="19800000" rev="0"/>
            </a:camera>
            <a:lightRig rig="threePt" dir="t"/>
          </a:scene3d>
          <a:sp3d extrusionH="190500">
            <a:extrusionClr>
              <a:schemeClr val="tx1"/>
            </a:extrusionClr>
          </a:sp3d>
        </p:spPr>
      </p:pic>
      <p:sp>
        <p:nvSpPr>
          <p:cNvPr id="28" name="Espace réservé du numéro de diapositive 27">
            <a:extLst>
              <a:ext uri="{FF2B5EF4-FFF2-40B4-BE49-F238E27FC236}">
                <a16:creationId xmlns:a16="http://schemas.microsoft.com/office/drawing/2014/main" id="{C0F49A7F-CA35-4EB3-8DEF-74DB666BF8A0}"/>
              </a:ext>
            </a:extLst>
          </p:cNvPr>
          <p:cNvSpPr txBox="1"/>
          <p:nvPr/>
        </p:nvSpPr>
        <p:spPr>
          <a:xfrm>
            <a:off x="11454259" y="6400598"/>
            <a:ext cx="63640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C38768C-B399-4E54-8ED9-7A19033819E6}" type="slidenum">
              <a:rPr>
                <a:solidFill>
                  <a:schemeClr val="bg1"/>
                </a:solidFill>
              </a:rPr>
              <a:t>7</a:t>
            </a:fld>
            <a:endParaRPr lang="fr-FR" sz="1400" b="0" i="0" u="none" strike="noStrike" kern="1200" cap="none" spc="0" baseline="0" dirty="0">
              <a:solidFill>
                <a:schemeClr val="bg1"/>
              </a:solidFill>
              <a:uFillTx/>
              <a:latin typeface="Watchword Bold Demo" pitchFamily="2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C9AEE1B-E645-431A-93A5-B29B18B68EAD}"/>
              </a:ext>
            </a:extLst>
          </p:cNvPr>
          <p:cNvSpPr txBox="1"/>
          <p:nvPr/>
        </p:nvSpPr>
        <p:spPr>
          <a:xfrm>
            <a:off x="0" y="102462"/>
            <a:ext cx="12191996" cy="338554"/>
          </a:xfrm>
          <a:prstGeom prst="rect">
            <a:avLst/>
          </a:prstGeom>
          <a:noFill/>
          <a:effectLst>
            <a:outerShdw blurRad="63500" dist="25400" dir="5400000" algn="t" rotWithShape="0">
              <a:prstClr val="black">
                <a:alpha val="5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Watchword Bold Demo" panose="02000500000000000000" pitchFamily="2" charset="0"/>
              </a:rPr>
              <a:t>Valve                    Staff                    Half-Life	           Steam	         </a:t>
            </a:r>
            <a:r>
              <a:rPr lang="fr-FR" sz="1600" dirty="0" err="1">
                <a:solidFill>
                  <a:schemeClr val="bg1"/>
                </a:solidFill>
                <a:latin typeface="Watchword Bold Demo" panose="02000500000000000000" pitchFamily="2" charset="0"/>
              </a:rPr>
              <a:t>Loot</a:t>
            </a:r>
            <a:r>
              <a:rPr lang="fr-FR" sz="1600" dirty="0">
                <a:solidFill>
                  <a:schemeClr val="bg1"/>
                </a:solidFill>
                <a:latin typeface="Watchword Bold Demo" panose="02000500000000000000" pitchFamily="2" charset="0"/>
              </a:rPr>
              <a:t> boxes                     Innovations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2D7940B0-AEB5-496D-935E-4E75CA6969AE}"/>
              </a:ext>
            </a:extLst>
          </p:cNvPr>
          <p:cNvGrpSpPr/>
          <p:nvPr/>
        </p:nvGrpSpPr>
        <p:grpSpPr>
          <a:xfrm>
            <a:off x="4297682" y="454099"/>
            <a:ext cx="642055" cy="336014"/>
            <a:chOff x="907185" y="454099"/>
            <a:chExt cx="642055" cy="336014"/>
          </a:xfrm>
          <a:effectLst/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9467188-3028-4A06-A61C-CB25ACA7FA9E}"/>
                </a:ext>
              </a:extLst>
            </p:cNvPr>
            <p:cNvSpPr/>
            <p:nvPr/>
          </p:nvSpPr>
          <p:spPr>
            <a:xfrm>
              <a:off x="907185" y="571107"/>
              <a:ext cx="642055" cy="2190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Triangle isocèle 34">
              <a:extLst>
                <a:ext uri="{FF2B5EF4-FFF2-40B4-BE49-F238E27FC236}">
                  <a16:creationId xmlns:a16="http://schemas.microsoft.com/office/drawing/2014/main" id="{FD2EF465-AFD4-4568-A2A6-1E0AA85B320E}"/>
                </a:ext>
              </a:extLst>
            </p:cNvPr>
            <p:cNvSpPr/>
            <p:nvPr/>
          </p:nvSpPr>
          <p:spPr>
            <a:xfrm>
              <a:off x="1160348" y="454099"/>
              <a:ext cx="133200" cy="11700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98961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7.40741E-7 L 0.15091 -7.40741E-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3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022E-16 L 0 -0.2620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4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6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>
            <a:extLst>
              <a:ext uri="{FF2B5EF4-FFF2-40B4-BE49-F238E27FC236}">
                <a16:creationId xmlns:a16="http://schemas.microsoft.com/office/drawing/2014/main" id="{BC825342-F20B-481A-B317-6625595872C1}"/>
              </a:ext>
            </a:extLst>
          </p:cNvPr>
          <p:cNvSpPr txBox="1"/>
          <p:nvPr/>
        </p:nvSpPr>
        <p:spPr>
          <a:xfrm>
            <a:off x="1714500" y="6457949"/>
            <a:ext cx="8762996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Quentin PLA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G1A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Département INFO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IUT Aix-Marseille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E1CA6DB-AC09-4AF9-8E89-68681D8880CB}"/>
              </a:ext>
            </a:extLst>
          </p:cNvPr>
          <p:cNvSpPr/>
          <p:nvPr/>
        </p:nvSpPr>
        <p:spPr>
          <a:xfrm>
            <a:off x="0" y="0"/>
            <a:ext cx="12191996" cy="571106"/>
          </a:xfrm>
          <a:prstGeom prst="rect">
            <a:avLst/>
          </a:prstGeom>
          <a:solidFill>
            <a:srgbClr val="F7484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27">
            <a:extLst>
              <a:ext uri="{FF2B5EF4-FFF2-40B4-BE49-F238E27FC236}">
                <a16:creationId xmlns:a16="http://schemas.microsoft.com/office/drawing/2014/main" id="{A6631BD6-E48B-4CB6-8A52-B57780E5EE2A}"/>
              </a:ext>
            </a:extLst>
          </p:cNvPr>
          <p:cNvSpPr txBox="1"/>
          <p:nvPr/>
        </p:nvSpPr>
        <p:spPr>
          <a:xfrm>
            <a:off x="11454259" y="6400598"/>
            <a:ext cx="63640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C38768C-B399-4E54-8ED9-7A19033819E6}" type="slidenum">
              <a:rPr>
                <a:solidFill>
                  <a:schemeClr val="bg1"/>
                </a:solidFill>
              </a:rPr>
              <a:t>8</a:t>
            </a:fld>
            <a:endParaRPr lang="fr-FR" sz="1400" b="0" i="0" u="none" strike="noStrike" kern="1200" cap="none" spc="0" baseline="0" dirty="0">
              <a:solidFill>
                <a:schemeClr val="bg1"/>
              </a:solidFill>
              <a:uFillTx/>
              <a:latin typeface="Watchword Bold Demo" pitchFamily="2"/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AB0B7C3-4C60-4983-B12B-787181EAF8DD}"/>
              </a:ext>
            </a:extLst>
          </p:cNvPr>
          <p:cNvGrpSpPr/>
          <p:nvPr/>
        </p:nvGrpSpPr>
        <p:grpSpPr>
          <a:xfrm>
            <a:off x="1102551" y="2206342"/>
            <a:ext cx="8453881" cy="1805067"/>
            <a:chOff x="1102551" y="4372028"/>
            <a:chExt cx="8453881" cy="1805067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6118E02E-6337-4729-A552-F32352747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294" y="4562957"/>
              <a:ext cx="1614138" cy="161413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97D6E781-6656-4F01-B812-2DA1D1F1F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551" y="4372028"/>
              <a:ext cx="1805067" cy="1805067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981A9007-CD04-43B0-ACB0-C46E75D36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724" y="4801627"/>
              <a:ext cx="1010152" cy="945870"/>
            </a:xfrm>
            <a:prstGeom prst="rect">
              <a:avLst/>
            </a:prstGeom>
          </p:spPr>
        </p:pic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C3A342CB-AEB0-4ABB-B477-50F2965E5F74}"/>
              </a:ext>
            </a:extLst>
          </p:cNvPr>
          <p:cNvGrpSpPr/>
          <p:nvPr/>
        </p:nvGrpSpPr>
        <p:grpSpPr>
          <a:xfrm>
            <a:off x="930261" y="1672237"/>
            <a:ext cx="10331473" cy="3513526"/>
            <a:chOff x="930261" y="1672237"/>
            <a:chExt cx="10331473" cy="3513526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D2BB5559-021F-4751-97F0-39A368BB3178}"/>
                </a:ext>
              </a:extLst>
            </p:cNvPr>
            <p:cNvGrpSpPr/>
            <p:nvPr/>
          </p:nvGrpSpPr>
          <p:grpSpPr>
            <a:xfrm>
              <a:off x="930261" y="2420807"/>
              <a:ext cx="10331473" cy="2764956"/>
              <a:chOff x="939708" y="2132049"/>
              <a:chExt cx="10331473" cy="2764956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928C2D25-B086-462C-BF4D-15D88BEA7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708" y="2132049"/>
                <a:ext cx="2227004" cy="2764956"/>
              </a:xfrm>
              <a:prstGeom prst="rect">
                <a:avLst/>
              </a:prstGeom>
              <a:effectLst>
                <a:glow rad="101600">
                  <a:schemeClr val="tx1">
                    <a:lumMod val="85000"/>
                    <a:lumOff val="15000"/>
                    <a:alpha val="60000"/>
                  </a:schemeClr>
                </a:glow>
              </a:effectLst>
            </p:spPr>
          </p:pic>
          <p:pic>
            <p:nvPicPr>
              <p:cNvPr id="19" name="Image 18">
                <a:extLst>
                  <a:ext uri="{FF2B5EF4-FFF2-40B4-BE49-F238E27FC236}">
                    <a16:creationId xmlns:a16="http://schemas.microsoft.com/office/drawing/2014/main" id="{12769A55-8BD1-45DD-B286-86018A36B0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22" r="23436"/>
              <a:stretch/>
            </p:blipFill>
            <p:spPr>
              <a:xfrm>
                <a:off x="3436219" y="2132049"/>
                <a:ext cx="2675823" cy="2764956"/>
              </a:xfrm>
              <a:prstGeom prst="rect">
                <a:avLst/>
              </a:prstGeom>
              <a:effectLst>
                <a:glow rad="101600">
                  <a:schemeClr val="tx1">
                    <a:lumMod val="85000"/>
                    <a:lumOff val="15000"/>
                    <a:alpha val="60000"/>
                  </a:schemeClr>
                </a:glow>
              </a:effectLst>
            </p:spPr>
          </p:pic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979C7C7A-D60A-4E49-9F29-2E2AAE523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81548" y="2146586"/>
                <a:ext cx="4889633" cy="2750419"/>
              </a:xfrm>
              <a:prstGeom prst="rect">
                <a:avLst/>
              </a:prstGeom>
              <a:effectLst>
                <a:glow rad="101600">
                  <a:schemeClr val="tx1">
                    <a:lumMod val="85000"/>
                    <a:lumOff val="15000"/>
                    <a:alpha val="60000"/>
                  </a:schemeClr>
                </a:glow>
              </a:effectLst>
            </p:spPr>
          </p:pic>
        </p:grp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BFD15B15-F616-4523-8C83-1FBEC8BC3F7A}"/>
                </a:ext>
              </a:extLst>
            </p:cNvPr>
            <p:cNvSpPr txBox="1"/>
            <p:nvPr/>
          </p:nvSpPr>
          <p:spPr>
            <a:xfrm>
              <a:off x="4816984" y="1672237"/>
              <a:ext cx="25712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err="1">
                  <a:solidFill>
                    <a:schemeClr val="bg1"/>
                  </a:solidFill>
                  <a:latin typeface="Watchword Bold Demo" panose="02000500000000000000" pitchFamily="2" charset="0"/>
                </a:rPr>
                <a:t>Loot</a:t>
              </a:r>
              <a:r>
                <a:rPr lang="fr-FR" sz="3200" dirty="0">
                  <a:solidFill>
                    <a:schemeClr val="bg1"/>
                  </a:solidFill>
                  <a:latin typeface="Watchword Bold Demo" panose="02000500000000000000" pitchFamily="2" charset="0"/>
                </a:rPr>
                <a:t> boxes</a:t>
              </a:r>
            </a:p>
          </p:txBody>
        </p:sp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F8C64736-20ED-41CC-95C6-F6A0A0619E29}"/>
              </a:ext>
            </a:extLst>
          </p:cNvPr>
          <p:cNvSpPr txBox="1"/>
          <p:nvPr/>
        </p:nvSpPr>
        <p:spPr>
          <a:xfrm>
            <a:off x="0" y="102462"/>
            <a:ext cx="12191996" cy="338554"/>
          </a:xfrm>
          <a:prstGeom prst="rect">
            <a:avLst/>
          </a:prstGeom>
          <a:noFill/>
          <a:effectLst>
            <a:outerShdw blurRad="63500" dist="25400" dir="5400000" algn="t" rotWithShape="0">
              <a:prstClr val="black">
                <a:alpha val="5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Watchword Bold Demo" panose="02000500000000000000" pitchFamily="2" charset="0"/>
              </a:rPr>
              <a:t>Valve                    Staff                    Half-Life	           Steam	         </a:t>
            </a:r>
            <a:r>
              <a:rPr lang="fr-FR" sz="1600" dirty="0" err="1">
                <a:solidFill>
                  <a:schemeClr val="bg1"/>
                </a:solidFill>
                <a:latin typeface="Watchword Bold Demo" panose="02000500000000000000" pitchFamily="2" charset="0"/>
              </a:rPr>
              <a:t>Loot</a:t>
            </a:r>
            <a:r>
              <a:rPr lang="fr-FR" sz="1600" dirty="0">
                <a:solidFill>
                  <a:schemeClr val="bg1"/>
                </a:solidFill>
                <a:latin typeface="Watchword Bold Demo" panose="02000500000000000000" pitchFamily="2" charset="0"/>
              </a:rPr>
              <a:t> boxes                     Innovations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49F3A90-9A53-479E-B8CD-2BE9606289EE}"/>
              </a:ext>
            </a:extLst>
          </p:cNvPr>
          <p:cNvGrpSpPr/>
          <p:nvPr/>
        </p:nvGrpSpPr>
        <p:grpSpPr>
          <a:xfrm>
            <a:off x="6139182" y="454099"/>
            <a:ext cx="642055" cy="336014"/>
            <a:chOff x="907185" y="454099"/>
            <a:chExt cx="642055" cy="336014"/>
          </a:xfrm>
          <a:effectLst/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8919522-BD15-452D-9B44-34016262EB2B}"/>
                </a:ext>
              </a:extLst>
            </p:cNvPr>
            <p:cNvSpPr/>
            <p:nvPr/>
          </p:nvSpPr>
          <p:spPr>
            <a:xfrm>
              <a:off x="907185" y="571107"/>
              <a:ext cx="642055" cy="2190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Triangle isocèle 27">
              <a:extLst>
                <a:ext uri="{FF2B5EF4-FFF2-40B4-BE49-F238E27FC236}">
                  <a16:creationId xmlns:a16="http://schemas.microsoft.com/office/drawing/2014/main" id="{1FBF5246-EC62-4759-8099-AF7EF052CAB9}"/>
                </a:ext>
              </a:extLst>
            </p:cNvPr>
            <p:cNvSpPr/>
            <p:nvPr/>
          </p:nvSpPr>
          <p:spPr>
            <a:xfrm>
              <a:off x="1160348" y="454099"/>
              <a:ext cx="135728" cy="11700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96620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7.40741E-7 L 0.16081 -7.40741E-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52 -0.06458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24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00052 0.3298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5">
            <a:extLst>
              <a:ext uri="{FF2B5EF4-FFF2-40B4-BE49-F238E27FC236}">
                <a16:creationId xmlns:a16="http://schemas.microsoft.com/office/drawing/2014/main" id="{BC825342-F20B-481A-B317-6625595872C1}"/>
              </a:ext>
            </a:extLst>
          </p:cNvPr>
          <p:cNvSpPr txBox="1"/>
          <p:nvPr/>
        </p:nvSpPr>
        <p:spPr>
          <a:xfrm>
            <a:off x="1714500" y="6457949"/>
            <a:ext cx="8762996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Quentin PLA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G1A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Département INFO </a:t>
            </a:r>
            <a:r>
              <a:rPr lang="fr-FR" sz="1400" b="0" i="0" u="none" strike="noStrike" kern="1200" cap="none" spc="0" baseline="0">
                <a:solidFill>
                  <a:srgbClr val="F74843"/>
                </a:solidFill>
                <a:uFillTx/>
                <a:latin typeface="Watchword Regular Demo" pitchFamily="2"/>
              </a:rPr>
              <a:t>|</a:t>
            </a:r>
            <a:r>
              <a:rPr lang="fr-FR" sz="1400" b="0" i="0" u="none" strike="noStrike" kern="1200" cap="none" spc="0" baseline="0">
                <a:solidFill>
                  <a:srgbClr val="FFFFFF"/>
                </a:solidFill>
                <a:uFillTx/>
                <a:latin typeface="Watchword Regular Demo" pitchFamily="2"/>
              </a:rPr>
              <a:t> IUT Aix-Marseille</a:t>
            </a: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E1CA6DB-AC09-4AF9-8E89-68681D8880CB}"/>
              </a:ext>
            </a:extLst>
          </p:cNvPr>
          <p:cNvSpPr/>
          <p:nvPr/>
        </p:nvSpPr>
        <p:spPr>
          <a:xfrm>
            <a:off x="0" y="0"/>
            <a:ext cx="12191996" cy="571106"/>
          </a:xfrm>
          <a:prstGeom prst="rect">
            <a:avLst/>
          </a:prstGeom>
          <a:solidFill>
            <a:srgbClr val="F74843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Espace réservé du numéro de diapositive 27">
            <a:extLst>
              <a:ext uri="{FF2B5EF4-FFF2-40B4-BE49-F238E27FC236}">
                <a16:creationId xmlns:a16="http://schemas.microsoft.com/office/drawing/2014/main" id="{A6631BD6-E48B-4CB6-8A52-B57780E5EE2A}"/>
              </a:ext>
            </a:extLst>
          </p:cNvPr>
          <p:cNvSpPr txBox="1"/>
          <p:nvPr/>
        </p:nvSpPr>
        <p:spPr>
          <a:xfrm>
            <a:off x="11454259" y="6400598"/>
            <a:ext cx="636404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C38768C-B399-4E54-8ED9-7A19033819E6}" type="slidenum">
              <a:rPr>
                <a:solidFill>
                  <a:schemeClr val="bg1"/>
                </a:solidFill>
              </a:rPr>
              <a:t>9</a:t>
            </a:fld>
            <a:endParaRPr lang="fr-FR" sz="1400" b="0" i="0" u="none" strike="noStrike" kern="1200" cap="none" spc="0" baseline="0" dirty="0">
              <a:solidFill>
                <a:schemeClr val="bg1"/>
              </a:solidFill>
              <a:uFillTx/>
              <a:latin typeface="Watchword Bold Demo" pitchFamily="2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1746A7-6D57-435E-8D32-EED58C26C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648" y="2065346"/>
            <a:ext cx="2856700" cy="2856700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1A8658A8-54CB-4E7C-BFFB-E5F464FD1567}"/>
              </a:ext>
            </a:extLst>
          </p:cNvPr>
          <p:cNvSpPr txBox="1"/>
          <p:nvPr/>
        </p:nvSpPr>
        <p:spPr>
          <a:xfrm>
            <a:off x="0" y="102462"/>
            <a:ext cx="12191996" cy="338554"/>
          </a:xfrm>
          <a:prstGeom prst="rect">
            <a:avLst/>
          </a:prstGeom>
          <a:noFill/>
          <a:effectLst>
            <a:outerShdw blurRad="63500" dist="25400" dir="5400000" algn="t" rotWithShape="0">
              <a:prstClr val="black">
                <a:alpha val="5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Watchword Bold Demo" panose="02000500000000000000" pitchFamily="2" charset="0"/>
              </a:rPr>
              <a:t>Valve                    Staff                    Half-Life	           Steam	         </a:t>
            </a:r>
            <a:r>
              <a:rPr lang="fr-FR" sz="1600" dirty="0" err="1">
                <a:solidFill>
                  <a:schemeClr val="bg1"/>
                </a:solidFill>
                <a:latin typeface="Watchword Bold Demo" panose="02000500000000000000" pitchFamily="2" charset="0"/>
              </a:rPr>
              <a:t>Loot</a:t>
            </a:r>
            <a:r>
              <a:rPr lang="fr-FR" sz="1600" dirty="0">
                <a:solidFill>
                  <a:schemeClr val="bg1"/>
                </a:solidFill>
                <a:latin typeface="Watchword Bold Demo" panose="02000500000000000000" pitchFamily="2" charset="0"/>
              </a:rPr>
              <a:t> boxes                     Innovations</a:t>
            </a: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92FC74FE-C3E6-4B98-8ED5-FC562E369D75}"/>
              </a:ext>
            </a:extLst>
          </p:cNvPr>
          <p:cNvGrpSpPr/>
          <p:nvPr/>
        </p:nvGrpSpPr>
        <p:grpSpPr>
          <a:xfrm>
            <a:off x="8098442" y="454099"/>
            <a:ext cx="642055" cy="336014"/>
            <a:chOff x="907185" y="454099"/>
            <a:chExt cx="642055" cy="336014"/>
          </a:xfrm>
          <a:effectLst/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89862F8-D1A9-4A16-AC86-B28BED7AC86D}"/>
                </a:ext>
              </a:extLst>
            </p:cNvPr>
            <p:cNvSpPr/>
            <p:nvPr/>
          </p:nvSpPr>
          <p:spPr>
            <a:xfrm>
              <a:off x="907185" y="571107"/>
              <a:ext cx="642055" cy="2190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Triangle isocèle 45">
              <a:extLst>
                <a:ext uri="{FF2B5EF4-FFF2-40B4-BE49-F238E27FC236}">
                  <a16:creationId xmlns:a16="http://schemas.microsoft.com/office/drawing/2014/main" id="{852DD344-047B-4707-84E0-7FFEBF31EBBC}"/>
                </a:ext>
              </a:extLst>
            </p:cNvPr>
            <p:cNvSpPr/>
            <p:nvPr/>
          </p:nvSpPr>
          <p:spPr>
            <a:xfrm>
              <a:off x="1160348" y="454099"/>
              <a:ext cx="135728" cy="11700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21C44D0-5E54-4AF7-B77E-3CCA2A1C1671}"/>
              </a:ext>
            </a:extLst>
          </p:cNvPr>
          <p:cNvSpPr/>
          <p:nvPr/>
        </p:nvSpPr>
        <p:spPr>
          <a:xfrm>
            <a:off x="1710737" y="2251509"/>
            <a:ext cx="8762995" cy="2588977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06BDD3-467C-4234-88C9-47437E38E567}"/>
              </a:ext>
            </a:extLst>
          </p:cNvPr>
          <p:cNvSpPr/>
          <p:nvPr/>
        </p:nvSpPr>
        <p:spPr>
          <a:xfrm>
            <a:off x="2907754" y="2251508"/>
            <a:ext cx="7565979" cy="2588976"/>
          </a:xfrm>
          <a:custGeom>
            <a:avLst/>
            <a:gdLst>
              <a:gd name="connsiteX0" fmla="*/ 0 w 2496457"/>
              <a:gd name="connsiteY0" fmla="*/ 0 h 1712686"/>
              <a:gd name="connsiteX1" fmla="*/ 2496457 w 2496457"/>
              <a:gd name="connsiteY1" fmla="*/ 0 h 1712686"/>
              <a:gd name="connsiteX2" fmla="*/ 2496457 w 2496457"/>
              <a:gd name="connsiteY2" fmla="*/ 1712686 h 1712686"/>
              <a:gd name="connsiteX3" fmla="*/ 0 w 2496457"/>
              <a:gd name="connsiteY3" fmla="*/ 1712686 h 1712686"/>
              <a:gd name="connsiteX4" fmla="*/ 0 w 2496457"/>
              <a:gd name="connsiteY4" fmla="*/ 0 h 1712686"/>
              <a:gd name="connsiteX0" fmla="*/ 0 w 2496457"/>
              <a:gd name="connsiteY0" fmla="*/ 0 h 1712686"/>
              <a:gd name="connsiteX1" fmla="*/ 2496457 w 2496457"/>
              <a:gd name="connsiteY1" fmla="*/ 0 h 1712686"/>
              <a:gd name="connsiteX2" fmla="*/ 2496457 w 2496457"/>
              <a:gd name="connsiteY2" fmla="*/ 1712686 h 1712686"/>
              <a:gd name="connsiteX3" fmla="*/ 870858 w 2496457"/>
              <a:gd name="connsiteY3" fmla="*/ 1683658 h 1712686"/>
              <a:gd name="connsiteX4" fmla="*/ 0 w 2496457"/>
              <a:gd name="connsiteY4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457" h="1712686">
                <a:moveTo>
                  <a:pt x="0" y="0"/>
                </a:moveTo>
                <a:lnTo>
                  <a:pt x="2496457" y="0"/>
                </a:lnTo>
                <a:lnTo>
                  <a:pt x="2496457" y="1712686"/>
                </a:lnTo>
                <a:lnTo>
                  <a:pt x="870858" y="16836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20000"/>
                  <a:lumMod val="100000"/>
                </a:schemeClr>
              </a:gs>
              <a:gs pos="76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E99C82F-5545-4451-A7FC-A3B32387DA88}"/>
              </a:ext>
            </a:extLst>
          </p:cNvPr>
          <p:cNvGrpSpPr/>
          <p:nvPr/>
        </p:nvGrpSpPr>
        <p:grpSpPr>
          <a:xfrm>
            <a:off x="12233626" y="2305291"/>
            <a:ext cx="28291813" cy="2376809"/>
            <a:chOff x="-4639351" y="-2977650"/>
            <a:chExt cx="28291813" cy="2376809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25254716-CBBD-4DB7-AA98-05BE277473BD}"/>
                </a:ext>
              </a:extLst>
            </p:cNvPr>
            <p:cNvGrpSpPr/>
            <p:nvPr/>
          </p:nvGrpSpPr>
          <p:grpSpPr>
            <a:xfrm>
              <a:off x="-4639351" y="-2949940"/>
              <a:ext cx="2434740" cy="2252830"/>
              <a:chOff x="2655352" y="-2600874"/>
              <a:chExt cx="2434740" cy="2252830"/>
            </a:xfrm>
          </p:grpSpPr>
          <p:grpSp>
            <p:nvGrpSpPr>
              <p:cNvPr id="49" name="Groupe 48">
                <a:extLst>
                  <a:ext uri="{FF2B5EF4-FFF2-40B4-BE49-F238E27FC236}">
                    <a16:creationId xmlns:a16="http://schemas.microsoft.com/office/drawing/2014/main" id="{5E92A275-0113-4F2F-8027-D8E11C5ED735}"/>
                  </a:ext>
                </a:extLst>
              </p:cNvPr>
              <p:cNvGrpSpPr/>
              <p:nvPr/>
            </p:nvGrpSpPr>
            <p:grpSpPr>
              <a:xfrm>
                <a:off x="2655352" y="-2442270"/>
                <a:ext cx="2434740" cy="2094226"/>
                <a:chOff x="2655352" y="-2442270"/>
                <a:chExt cx="2434740" cy="2094226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49236EF-4F66-4EA9-9964-7E32ACDCCE5D}"/>
                    </a:ext>
                  </a:extLst>
                </p:cNvPr>
                <p:cNvSpPr/>
                <p:nvPr/>
              </p:nvSpPr>
              <p:spPr>
                <a:xfrm>
                  <a:off x="2655352" y="-2442270"/>
                  <a:ext cx="2434740" cy="209422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91CFD25E-8900-472D-9951-6F90B2ECBBCC}"/>
                    </a:ext>
                  </a:extLst>
                </p:cNvPr>
                <p:cNvSpPr/>
                <p:nvPr/>
              </p:nvSpPr>
              <p:spPr>
                <a:xfrm>
                  <a:off x="2655352" y="-944162"/>
                  <a:ext cx="2434740" cy="59611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05598"/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37" name="Groupe 36">
                <a:extLst>
                  <a:ext uri="{FF2B5EF4-FFF2-40B4-BE49-F238E27FC236}">
                    <a16:creationId xmlns:a16="http://schemas.microsoft.com/office/drawing/2014/main" id="{BE1BE84E-643C-4D1D-8A2D-1ECD0DD15E84}"/>
                  </a:ext>
                </a:extLst>
              </p:cNvPr>
              <p:cNvGrpSpPr/>
              <p:nvPr/>
            </p:nvGrpSpPr>
            <p:grpSpPr>
              <a:xfrm>
                <a:off x="2880515" y="-2600874"/>
                <a:ext cx="1956216" cy="2150233"/>
                <a:chOff x="1714500" y="2333277"/>
                <a:chExt cx="1956216" cy="2150233"/>
              </a:xfrm>
            </p:grpSpPr>
            <p:pic>
              <p:nvPicPr>
                <p:cNvPr id="27" name="Image 26">
                  <a:extLst>
                    <a:ext uri="{FF2B5EF4-FFF2-40B4-BE49-F238E27FC236}">
                      <a16:creationId xmlns:a16="http://schemas.microsoft.com/office/drawing/2014/main" id="{918D19E4-B366-4247-B56D-838DF3A853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14500" y="2333277"/>
                  <a:ext cx="1956216" cy="1956216"/>
                </a:xfrm>
                <a:prstGeom prst="rect">
                  <a:avLst/>
                </a:prstGeom>
              </p:spPr>
            </p:pic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566B327E-A0A0-4C8A-AC49-FE660F6CDEA6}"/>
                    </a:ext>
                  </a:extLst>
                </p:cNvPr>
                <p:cNvSpPr txBox="1"/>
                <p:nvPr/>
              </p:nvSpPr>
              <p:spPr>
                <a:xfrm>
                  <a:off x="1764072" y="4114178"/>
                  <a:ext cx="1857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>
                      <a:solidFill>
                        <a:schemeClr val="bg1"/>
                      </a:solidFill>
                      <a:latin typeface="Watchword Bold Demo" panose="02000500000000000000" pitchFamily="2" charset="0"/>
                    </a:rPr>
                    <a:t>Battle </a:t>
                  </a:r>
                  <a:r>
                    <a:rPr lang="fr-FR" dirty="0" err="1">
                      <a:solidFill>
                        <a:schemeClr val="bg1"/>
                      </a:solidFill>
                      <a:latin typeface="Watchword Bold Demo" panose="02000500000000000000" pitchFamily="2" charset="0"/>
                    </a:rPr>
                    <a:t>Scared</a:t>
                  </a:r>
                  <a:endParaRPr lang="fr-FR" dirty="0">
                    <a:solidFill>
                      <a:schemeClr val="bg1"/>
                    </a:solidFill>
                    <a:latin typeface="Watchword Bold Demo" panose="02000500000000000000" pitchFamily="2" charset="0"/>
                  </a:endParaRPr>
                </a:p>
              </p:txBody>
            </p:sp>
          </p:grpSp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16FF6FEC-D2C3-404A-962E-BFABEDD8B3F1}"/>
                </a:ext>
              </a:extLst>
            </p:cNvPr>
            <p:cNvGrpSpPr/>
            <p:nvPr/>
          </p:nvGrpSpPr>
          <p:grpSpPr>
            <a:xfrm>
              <a:off x="489955" y="-2817654"/>
              <a:ext cx="2434740" cy="2131282"/>
              <a:chOff x="1272139" y="-2396619"/>
              <a:chExt cx="2434740" cy="2131282"/>
            </a:xfrm>
          </p:grpSpPr>
          <p:grpSp>
            <p:nvGrpSpPr>
              <p:cNvPr id="52" name="Groupe 51">
                <a:extLst>
                  <a:ext uri="{FF2B5EF4-FFF2-40B4-BE49-F238E27FC236}">
                    <a16:creationId xmlns:a16="http://schemas.microsoft.com/office/drawing/2014/main" id="{6CAD7F56-B72A-494F-A3E2-9692725CDBF4}"/>
                  </a:ext>
                </a:extLst>
              </p:cNvPr>
              <p:cNvGrpSpPr/>
              <p:nvPr/>
            </p:nvGrpSpPr>
            <p:grpSpPr>
              <a:xfrm>
                <a:off x="1272139" y="-2359563"/>
                <a:ext cx="2434740" cy="2094226"/>
                <a:chOff x="2655352" y="-2442270"/>
                <a:chExt cx="2434740" cy="2094226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4B852C39-20FD-4D54-8E6A-CF15B91E45B7}"/>
                    </a:ext>
                  </a:extLst>
                </p:cNvPr>
                <p:cNvSpPr/>
                <p:nvPr/>
              </p:nvSpPr>
              <p:spPr>
                <a:xfrm>
                  <a:off x="2655352" y="-2442270"/>
                  <a:ext cx="2434740" cy="209422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CBDF4493-81E1-409B-8BBB-A1365EF936D1}"/>
                    </a:ext>
                  </a:extLst>
                </p:cNvPr>
                <p:cNvSpPr/>
                <p:nvPr/>
              </p:nvSpPr>
              <p:spPr>
                <a:xfrm>
                  <a:off x="2655352" y="-944162"/>
                  <a:ext cx="2434740" cy="59611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05598"/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38" name="Groupe 37">
                <a:extLst>
                  <a:ext uri="{FF2B5EF4-FFF2-40B4-BE49-F238E27FC236}">
                    <a16:creationId xmlns:a16="http://schemas.microsoft.com/office/drawing/2014/main" id="{9BDE3E38-C456-4735-A515-BBC6CF8780D7}"/>
                  </a:ext>
                </a:extLst>
              </p:cNvPr>
              <p:cNvGrpSpPr/>
              <p:nvPr/>
            </p:nvGrpSpPr>
            <p:grpSpPr>
              <a:xfrm>
                <a:off x="1342298" y="-2396619"/>
                <a:ext cx="2258033" cy="2021847"/>
                <a:chOff x="2654282" y="4407108"/>
                <a:chExt cx="2258033" cy="2021847"/>
              </a:xfrm>
            </p:grpSpPr>
            <p:pic>
              <p:nvPicPr>
                <p:cNvPr id="29" name="Image 28">
                  <a:extLst>
                    <a:ext uri="{FF2B5EF4-FFF2-40B4-BE49-F238E27FC236}">
                      <a16:creationId xmlns:a16="http://schemas.microsoft.com/office/drawing/2014/main" id="{BE5BA51D-29D7-481F-8F9E-A0A6CB9E63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54282" y="4407108"/>
                  <a:ext cx="2258033" cy="1693525"/>
                </a:xfrm>
                <a:prstGeom prst="rect">
                  <a:avLst/>
                </a:prstGeom>
              </p:spPr>
            </p:pic>
            <p:sp>
              <p:nvSpPr>
                <p:cNvPr id="32" name="ZoneTexte 31">
                  <a:extLst>
                    <a:ext uri="{FF2B5EF4-FFF2-40B4-BE49-F238E27FC236}">
                      <a16:creationId xmlns:a16="http://schemas.microsoft.com/office/drawing/2014/main" id="{6D49CAC5-A56F-4B20-883F-8B418EF89B15}"/>
                    </a:ext>
                  </a:extLst>
                </p:cNvPr>
                <p:cNvSpPr txBox="1"/>
                <p:nvPr/>
              </p:nvSpPr>
              <p:spPr>
                <a:xfrm>
                  <a:off x="2857543" y="6059623"/>
                  <a:ext cx="1857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>
                      <a:solidFill>
                        <a:schemeClr val="bg1"/>
                      </a:solidFill>
                      <a:latin typeface="Watchword Bold Demo" panose="02000500000000000000" pitchFamily="2" charset="0"/>
                    </a:rPr>
                    <a:t>Minimal Wear</a:t>
                  </a:r>
                </a:p>
              </p:txBody>
            </p:sp>
          </p:grp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CCE91B27-5C9E-45EE-B762-7E8FA9CD2018}"/>
                </a:ext>
              </a:extLst>
            </p:cNvPr>
            <p:cNvGrpSpPr/>
            <p:nvPr/>
          </p:nvGrpSpPr>
          <p:grpSpPr>
            <a:xfrm>
              <a:off x="-2074698" y="-2788732"/>
              <a:ext cx="2434740" cy="2094226"/>
              <a:chOff x="3294150" y="-2361881"/>
              <a:chExt cx="2434740" cy="2094226"/>
            </a:xfrm>
          </p:grpSpPr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6F84ACFE-627A-4D1E-94FF-B69D9B0B27C4}"/>
                  </a:ext>
                </a:extLst>
              </p:cNvPr>
              <p:cNvGrpSpPr/>
              <p:nvPr/>
            </p:nvGrpSpPr>
            <p:grpSpPr>
              <a:xfrm>
                <a:off x="3294150" y="-2361881"/>
                <a:ext cx="2434740" cy="2094226"/>
                <a:chOff x="2655352" y="-2442270"/>
                <a:chExt cx="2434740" cy="2094226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4C43CDA-3A3D-4CAE-B501-9352FB208A58}"/>
                    </a:ext>
                  </a:extLst>
                </p:cNvPr>
                <p:cNvSpPr/>
                <p:nvPr/>
              </p:nvSpPr>
              <p:spPr>
                <a:xfrm>
                  <a:off x="2655352" y="-2442270"/>
                  <a:ext cx="2434740" cy="209422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8D3D3E6D-3BC4-4216-8A92-07772A674FC3}"/>
                    </a:ext>
                  </a:extLst>
                </p:cNvPr>
                <p:cNvSpPr/>
                <p:nvPr/>
              </p:nvSpPr>
              <p:spPr>
                <a:xfrm>
                  <a:off x="2655352" y="-944162"/>
                  <a:ext cx="2434740" cy="596118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C00000"/>
                    </a:gs>
                    <a:gs pos="100000">
                      <a:srgbClr val="920000"/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8B27CD51-63E2-4BC6-86DC-44DA6DE95F13}"/>
                  </a:ext>
                </a:extLst>
              </p:cNvPr>
              <p:cNvGrpSpPr/>
              <p:nvPr/>
            </p:nvGrpSpPr>
            <p:grpSpPr>
              <a:xfrm>
                <a:off x="3466399" y="-2353639"/>
                <a:ext cx="2081395" cy="2008180"/>
                <a:chOff x="8521280" y="2648477"/>
                <a:chExt cx="2081395" cy="2008180"/>
              </a:xfrm>
            </p:grpSpPr>
            <p:pic>
              <p:nvPicPr>
                <p:cNvPr id="9" name="Image 8">
                  <a:extLst>
                    <a:ext uri="{FF2B5EF4-FFF2-40B4-BE49-F238E27FC236}">
                      <a16:creationId xmlns:a16="http://schemas.microsoft.com/office/drawing/2014/main" id="{A760BF27-37F5-4DEA-8E70-6419D4FDCF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21280" y="2648477"/>
                  <a:ext cx="2081395" cy="1561046"/>
                </a:xfrm>
                <a:prstGeom prst="rect">
                  <a:avLst/>
                </a:prstGeom>
              </p:spPr>
            </p:pic>
            <p:sp>
              <p:nvSpPr>
                <p:cNvPr id="34" name="ZoneTexte 33">
                  <a:extLst>
                    <a:ext uri="{FF2B5EF4-FFF2-40B4-BE49-F238E27FC236}">
                      <a16:creationId xmlns:a16="http://schemas.microsoft.com/office/drawing/2014/main" id="{99DC7D08-2B78-4BA8-8C8C-A8A17B3D2872}"/>
                    </a:ext>
                  </a:extLst>
                </p:cNvPr>
                <p:cNvSpPr txBox="1"/>
                <p:nvPr/>
              </p:nvSpPr>
              <p:spPr>
                <a:xfrm>
                  <a:off x="8633441" y="4287325"/>
                  <a:ext cx="1857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>
                      <a:solidFill>
                        <a:schemeClr val="bg1"/>
                      </a:solidFill>
                      <a:latin typeface="Watchword Bold Demo" panose="02000500000000000000" pitchFamily="2" charset="0"/>
                    </a:rPr>
                    <a:t>Field-</a:t>
                  </a:r>
                  <a:r>
                    <a:rPr lang="fr-FR" dirty="0" err="1">
                      <a:solidFill>
                        <a:schemeClr val="bg1"/>
                      </a:solidFill>
                      <a:latin typeface="Watchword Bold Demo" panose="02000500000000000000" pitchFamily="2" charset="0"/>
                    </a:rPr>
                    <a:t>Tested</a:t>
                  </a:r>
                  <a:endParaRPr lang="fr-FR" dirty="0">
                    <a:solidFill>
                      <a:schemeClr val="bg1"/>
                    </a:solidFill>
                    <a:latin typeface="Watchword Bold Demo" panose="02000500000000000000" pitchFamily="2" charset="0"/>
                  </a:endParaRPr>
                </a:p>
              </p:txBody>
            </p:sp>
          </p:grpSp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FC467F2C-14C3-4C91-B458-04BBCEB9D92E}"/>
                </a:ext>
              </a:extLst>
            </p:cNvPr>
            <p:cNvGrpSpPr/>
            <p:nvPr/>
          </p:nvGrpSpPr>
          <p:grpSpPr>
            <a:xfrm>
              <a:off x="13388830" y="-2785346"/>
              <a:ext cx="2434740" cy="2094226"/>
              <a:chOff x="3981614" y="-2361096"/>
              <a:chExt cx="2434740" cy="2094226"/>
            </a:xfrm>
          </p:grpSpPr>
          <p:grpSp>
            <p:nvGrpSpPr>
              <p:cNvPr id="55" name="Groupe 54">
                <a:extLst>
                  <a:ext uri="{FF2B5EF4-FFF2-40B4-BE49-F238E27FC236}">
                    <a16:creationId xmlns:a16="http://schemas.microsoft.com/office/drawing/2014/main" id="{9B4CAC53-7835-4BBF-BCEA-4356BB852570}"/>
                  </a:ext>
                </a:extLst>
              </p:cNvPr>
              <p:cNvGrpSpPr/>
              <p:nvPr/>
            </p:nvGrpSpPr>
            <p:grpSpPr>
              <a:xfrm>
                <a:off x="3981614" y="-2361096"/>
                <a:ext cx="2434740" cy="2094226"/>
                <a:chOff x="2655352" y="-2442270"/>
                <a:chExt cx="2434740" cy="2094226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98BAD92F-F9CA-4268-AB59-2826E519D1A8}"/>
                    </a:ext>
                  </a:extLst>
                </p:cNvPr>
                <p:cNvSpPr/>
                <p:nvPr/>
              </p:nvSpPr>
              <p:spPr>
                <a:xfrm>
                  <a:off x="2655352" y="-2442270"/>
                  <a:ext cx="2434740" cy="209422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B9B8698-7D71-4DB7-BBDD-257C525AC10E}"/>
                    </a:ext>
                  </a:extLst>
                </p:cNvPr>
                <p:cNvSpPr/>
                <p:nvPr/>
              </p:nvSpPr>
              <p:spPr>
                <a:xfrm>
                  <a:off x="2655352" y="-944162"/>
                  <a:ext cx="2434740" cy="59611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rgbClr val="FFC305"/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27CDBDB2-E360-423C-9CF7-08CF537A3E21}"/>
                  </a:ext>
                </a:extLst>
              </p:cNvPr>
              <p:cNvGrpSpPr/>
              <p:nvPr/>
            </p:nvGrpSpPr>
            <p:grpSpPr>
              <a:xfrm>
                <a:off x="4270448" y="-2119267"/>
                <a:ext cx="1857071" cy="1765089"/>
                <a:chOff x="7519435" y="4766319"/>
                <a:chExt cx="1857071" cy="1765089"/>
              </a:xfrm>
            </p:grpSpPr>
            <p:pic>
              <p:nvPicPr>
                <p:cNvPr id="11" name="Image 10">
                  <a:extLst>
                    <a:ext uri="{FF2B5EF4-FFF2-40B4-BE49-F238E27FC236}">
                      <a16:creationId xmlns:a16="http://schemas.microsoft.com/office/drawing/2014/main" id="{F5BCB988-DED3-4884-BDF2-32AB8DCB25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49513" y="4766319"/>
                  <a:ext cx="1300134" cy="975101"/>
                </a:xfrm>
                <a:prstGeom prst="rect">
                  <a:avLst/>
                </a:prstGeom>
              </p:spPr>
            </p:pic>
            <p:sp>
              <p:nvSpPr>
                <p:cNvPr id="35" name="ZoneTexte 34">
                  <a:extLst>
                    <a:ext uri="{FF2B5EF4-FFF2-40B4-BE49-F238E27FC236}">
                      <a16:creationId xmlns:a16="http://schemas.microsoft.com/office/drawing/2014/main" id="{BCD5AC62-B095-4145-AD99-33D0DBE23FF3}"/>
                    </a:ext>
                  </a:extLst>
                </p:cNvPr>
                <p:cNvSpPr txBox="1"/>
                <p:nvPr/>
              </p:nvSpPr>
              <p:spPr>
                <a:xfrm>
                  <a:off x="7519435" y="6162076"/>
                  <a:ext cx="1857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err="1">
                      <a:solidFill>
                        <a:schemeClr val="bg1"/>
                      </a:solidFill>
                      <a:latin typeface="Watchword Bold Demo" panose="02000500000000000000" pitchFamily="2" charset="0"/>
                    </a:rPr>
                    <a:t>Well-Worn</a:t>
                  </a:r>
                  <a:endParaRPr lang="fr-FR" dirty="0">
                    <a:solidFill>
                      <a:schemeClr val="bg1"/>
                    </a:solidFill>
                    <a:latin typeface="Watchword Bold Demo" panose="02000500000000000000" pitchFamily="2" charset="0"/>
                  </a:endParaRPr>
                </a:p>
              </p:txBody>
            </p:sp>
          </p:grp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E9F98D34-3FC4-49AF-856F-EB88316778F6}"/>
                </a:ext>
              </a:extLst>
            </p:cNvPr>
            <p:cNvGrpSpPr/>
            <p:nvPr/>
          </p:nvGrpSpPr>
          <p:grpSpPr>
            <a:xfrm>
              <a:off x="8213191" y="-2781999"/>
              <a:ext cx="2434740" cy="2095626"/>
              <a:chOff x="192572" y="812680"/>
              <a:chExt cx="2434740" cy="2095626"/>
            </a:xfrm>
          </p:grpSpPr>
          <p:grpSp>
            <p:nvGrpSpPr>
              <p:cNvPr id="17" name="Groupe 16">
                <a:extLst>
                  <a:ext uri="{FF2B5EF4-FFF2-40B4-BE49-F238E27FC236}">
                    <a16:creationId xmlns:a16="http://schemas.microsoft.com/office/drawing/2014/main" id="{0CB17C33-C583-4BD6-80BB-B1559AB395B2}"/>
                  </a:ext>
                </a:extLst>
              </p:cNvPr>
              <p:cNvGrpSpPr/>
              <p:nvPr/>
            </p:nvGrpSpPr>
            <p:grpSpPr>
              <a:xfrm>
                <a:off x="192572" y="814080"/>
                <a:ext cx="2434740" cy="2094226"/>
                <a:chOff x="2655352" y="-2442270"/>
                <a:chExt cx="2434740" cy="2094226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357A445-FC64-4B8B-B9C6-2DA9479045B9}"/>
                    </a:ext>
                  </a:extLst>
                </p:cNvPr>
                <p:cNvSpPr/>
                <p:nvPr/>
              </p:nvSpPr>
              <p:spPr>
                <a:xfrm>
                  <a:off x="2655352" y="-2442270"/>
                  <a:ext cx="2434740" cy="209422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B34AE44-EC7F-4488-9611-6677D7C25473}"/>
                    </a:ext>
                  </a:extLst>
                </p:cNvPr>
                <p:cNvSpPr/>
                <p:nvPr/>
              </p:nvSpPr>
              <p:spPr>
                <a:xfrm>
                  <a:off x="2655352" y="-944162"/>
                  <a:ext cx="2434740" cy="596118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7030A0"/>
                    </a:gs>
                    <a:gs pos="100000">
                      <a:srgbClr val="532476"/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2812E929-7480-4B59-803B-8F6D025F650C}"/>
                  </a:ext>
                </a:extLst>
              </p:cNvPr>
              <p:cNvGrpSpPr/>
              <p:nvPr/>
            </p:nvGrpSpPr>
            <p:grpSpPr>
              <a:xfrm>
                <a:off x="401346" y="812680"/>
                <a:ext cx="2014826" cy="1985852"/>
                <a:chOff x="2922330" y="768869"/>
                <a:chExt cx="2014826" cy="1985852"/>
              </a:xfrm>
            </p:grpSpPr>
            <p:pic>
              <p:nvPicPr>
                <p:cNvPr id="25" name="Image 24">
                  <a:extLst>
                    <a:ext uri="{FF2B5EF4-FFF2-40B4-BE49-F238E27FC236}">
                      <a16:creationId xmlns:a16="http://schemas.microsoft.com/office/drawing/2014/main" id="{A648982C-89BF-4DC6-A781-6C3453CC61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2330" y="768869"/>
                  <a:ext cx="2014826" cy="1511120"/>
                </a:xfrm>
                <a:prstGeom prst="rect">
                  <a:avLst/>
                </a:prstGeom>
              </p:spPr>
            </p:pic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C7603872-D0DA-4E1F-ABD6-6085ACC98333}"/>
                    </a:ext>
                  </a:extLst>
                </p:cNvPr>
                <p:cNvSpPr txBox="1"/>
                <p:nvPr/>
              </p:nvSpPr>
              <p:spPr>
                <a:xfrm>
                  <a:off x="3001207" y="2385389"/>
                  <a:ext cx="1857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err="1">
                      <a:solidFill>
                        <a:schemeClr val="bg1"/>
                      </a:solidFill>
                      <a:latin typeface="Watchword Bold Demo" panose="02000500000000000000" pitchFamily="2" charset="0"/>
                    </a:rPr>
                    <a:t>Factory</a:t>
                  </a:r>
                  <a:r>
                    <a:rPr lang="fr-FR" dirty="0">
                      <a:solidFill>
                        <a:schemeClr val="bg1"/>
                      </a:solidFill>
                      <a:latin typeface="Watchword Bold Demo" panose="02000500000000000000" pitchFamily="2" charset="0"/>
                    </a:rPr>
                    <a:t> New</a:t>
                  </a:r>
                </a:p>
              </p:txBody>
            </p:sp>
          </p:grpSp>
        </p:grp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7A752A35-988A-431F-B649-5FFDD17C5FE4}"/>
                </a:ext>
              </a:extLst>
            </p:cNvPr>
            <p:cNvGrpSpPr/>
            <p:nvPr/>
          </p:nvGrpSpPr>
          <p:grpSpPr>
            <a:xfrm>
              <a:off x="18598735" y="-2977650"/>
              <a:ext cx="2452693" cy="2376809"/>
              <a:chOff x="6691089" y="-2546526"/>
              <a:chExt cx="2452693" cy="2376809"/>
            </a:xfrm>
          </p:grpSpPr>
          <p:grpSp>
            <p:nvGrpSpPr>
              <p:cNvPr id="58" name="Groupe 57">
                <a:extLst>
                  <a:ext uri="{FF2B5EF4-FFF2-40B4-BE49-F238E27FC236}">
                    <a16:creationId xmlns:a16="http://schemas.microsoft.com/office/drawing/2014/main" id="{499B5206-A0D8-4A1E-A8BF-64426A2EBC10}"/>
                  </a:ext>
                </a:extLst>
              </p:cNvPr>
              <p:cNvGrpSpPr/>
              <p:nvPr/>
            </p:nvGrpSpPr>
            <p:grpSpPr>
              <a:xfrm>
                <a:off x="6691089" y="-2361881"/>
                <a:ext cx="2434740" cy="2094226"/>
                <a:chOff x="2655352" y="-2442270"/>
                <a:chExt cx="2434740" cy="2094226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A6E1875E-2E6F-4AF7-B3A9-03E42531A412}"/>
                    </a:ext>
                  </a:extLst>
                </p:cNvPr>
                <p:cNvSpPr/>
                <p:nvPr/>
              </p:nvSpPr>
              <p:spPr>
                <a:xfrm>
                  <a:off x="2655352" y="-2442270"/>
                  <a:ext cx="2434740" cy="209422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79F2AC0-ADEC-43F3-A7A7-53B82EC88339}"/>
                    </a:ext>
                  </a:extLst>
                </p:cNvPr>
                <p:cNvSpPr/>
                <p:nvPr/>
              </p:nvSpPr>
              <p:spPr>
                <a:xfrm>
                  <a:off x="2655352" y="-944162"/>
                  <a:ext cx="2434740" cy="596118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C00000"/>
                    </a:gs>
                    <a:gs pos="100000">
                      <a:srgbClr val="920000"/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39" name="Groupe 38">
                <a:extLst>
                  <a:ext uri="{FF2B5EF4-FFF2-40B4-BE49-F238E27FC236}">
                    <a16:creationId xmlns:a16="http://schemas.microsoft.com/office/drawing/2014/main" id="{C5E4B917-D42D-4378-904B-DFCE5F8BE193}"/>
                  </a:ext>
                </a:extLst>
              </p:cNvPr>
              <p:cNvGrpSpPr/>
              <p:nvPr/>
            </p:nvGrpSpPr>
            <p:grpSpPr>
              <a:xfrm>
                <a:off x="6706433" y="-2546526"/>
                <a:ext cx="2437349" cy="2376809"/>
                <a:chOff x="7762290" y="1176403"/>
                <a:chExt cx="1859061" cy="1576942"/>
              </a:xfrm>
            </p:grpSpPr>
            <p:pic>
              <p:nvPicPr>
                <p:cNvPr id="14" name="Image 13">
                  <a:extLst>
                    <a:ext uri="{FF2B5EF4-FFF2-40B4-BE49-F238E27FC236}">
                      <a16:creationId xmlns:a16="http://schemas.microsoft.com/office/drawing/2014/main" id="{326DEB3E-3CA9-40FA-9D49-88ADB1D70B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62290" y="1176403"/>
                  <a:ext cx="1687525" cy="1265644"/>
                </a:xfrm>
                <a:prstGeom prst="rect">
                  <a:avLst/>
                </a:prstGeom>
              </p:spPr>
            </p:pic>
            <p:sp>
              <p:nvSpPr>
                <p:cNvPr id="33" name="ZoneTexte 32">
                  <a:extLst>
                    <a:ext uri="{FF2B5EF4-FFF2-40B4-BE49-F238E27FC236}">
                      <a16:creationId xmlns:a16="http://schemas.microsoft.com/office/drawing/2014/main" id="{27CCA4D8-62E1-4FB5-A938-4BD95FF43D45}"/>
                    </a:ext>
                  </a:extLst>
                </p:cNvPr>
                <p:cNvSpPr txBox="1"/>
                <p:nvPr/>
              </p:nvSpPr>
              <p:spPr>
                <a:xfrm>
                  <a:off x="7764280" y="2384013"/>
                  <a:ext cx="1857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 err="1">
                      <a:solidFill>
                        <a:schemeClr val="bg1"/>
                      </a:solidFill>
                      <a:latin typeface="Watchword Bold Demo" panose="02000500000000000000" pitchFamily="2" charset="0"/>
                    </a:rPr>
                    <a:t>Factory</a:t>
                  </a:r>
                  <a:r>
                    <a:rPr lang="fr-FR" dirty="0">
                      <a:solidFill>
                        <a:schemeClr val="bg1"/>
                      </a:solidFill>
                      <a:latin typeface="Watchword Bold Demo" panose="02000500000000000000" pitchFamily="2" charset="0"/>
                    </a:rPr>
                    <a:t> New</a:t>
                  </a:r>
                </a:p>
              </p:txBody>
            </p:sp>
          </p:grpSp>
        </p:grpSp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E1BADA28-55CE-41C8-A406-9A1ADFF9E222}"/>
                </a:ext>
              </a:extLst>
            </p:cNvPr>
            <p:cNvGrpSpPr/>
            <p:nvPr/>
          </p:nvGrpSpPr>
          <p:grpSpPr>
            <a:xfrm>
              <a:off x="3063979" y="-2817654"/>
              <a:ext cx="2434740" cy="2131282"/>
              <a:chOff x="1272139" y="-2396619"/>
              <a:chExt cx="2434740" cy="2131282"/>
            </a:xfrm>
          </p:grpSpPr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65DD3769-A361-415D-B1FE-54A2D8A0E147}"/>
                  </a:ext>
                </a:extLst>
              </p:cNvPr>
              <p:cNvGrpSpPr/>
              <p:nvPr/>
            </p:nvGrpSpPr>
            <p:grpSpPr>
              <a:xfrm>
                <a:off x="1272139" y="-2359563"/>
                <a:ext cx="2434740" cy="2094226"/>
                <a:chOff x="2655352" y="-2442270"/>
                <a:chExt cx="2434740" cy="2094226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1F8ADD9-F00D-46B6-8A4C-F87D7F6E0EBC}"/>
                    </a:ext>
                  </a:extLst>
                </p:cNvPr>
                <p:cNvSpPr/>
                <p:nvPr/>
              </p:nvSpPr>
              <p:spPr>
                <a:xfrm>
                  <a:off x="2655352" y="-2442270"/>
                  <a:ext cx="2434740" cy="209422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A12DDFC-6207-41EB-A43D-03FDD97324CB}"/>
                    </a:ext>
                  </a:extLst>
                </p:cNvPr>
                <p:cNvSpPr/>
                <p:nvPr/>
              </p:nvSpPr>
              <p:spPr>
                <a:xfrm>
                  <a:off x="2655352" y="-944162"/>
                  <a:ext cx="2434740" cy="59611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05598"/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8A58EE69-0E2E-429A-8101-190DF33FEACF}"/>
                  </a:ext>
                </a:extLst>
              </p:cNvPr>
              <p:cNvGrpSpPr/>
              <p:nvPr/>
            </p:nvGrpSpPr>
            <p:grpSpPr>
              <a:xfrm>
                <a:off x="1342298" y="-2396619"/>
                <a:ext cx="2258033" cy="2021847"/>
                <a:chOff x="2654282" y="4407108"/>
                <a:chExt cx="2258033" cy="2021847"/>
              </a:xfrm>
            </p:grpSpPr>
            <p:pic>
              <p:nvPicPr>
                <p:cNvPr id="67" name="Image 66">
                  <a:extLst>
                    <a:ext uri="{FF2B5EF4-FFF2-40B4-BE49-F238E27FC236}">
                      <a16:creationId xmlns:a16="http://schemas.microsoft.com/office/drawing/2014/main" id="{6EC33743-0AE7-4E9E-852B-7D4084AE88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54282" y="4407108"/>
                  <a:ext cx="2258033" cy="1693525"/>
                </a:xfrm>
                <a:prstGeom prst="rect">
                  <a:avLst/>
                </a:prstGeom>
              </p:spPr>
            </p:pic>
            <p:sp>
              <p:nvSpPr>
                <p:cNvPr id="68" name="ZoneTexte 67">
                  <a:extLst>
                    <a:ext uri="{FF2B5EF4-FFF2-40B4-BE49-F238E27FC236}">
                      <a16:creationId xmlns:a16="http://schemas.microsoft.com/office/drawing/2014/main" id="{D595BD5B-02F2-48A2-810A-E05F66FD7919}"/>
                    </a:ext>
                  </a:extLst>
                </p:cNvPr>
                <p:cNvSpPr txBox="1"/>
                <p:nvPr/>
              </p:nvSpPr>
              <p:spPr>
                <a:xfrm>
                  <a:off x="2857543" y="6059623"/>
                  <a:ext cx="1857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>
                      <a:solidFill>
                        <a:schemeClr val="bg1"/>
                      </a:solidFill>
                      <a:latin typeface="Watchword Bold Demo" panose="02000500000000000000" pitchFamily="2" charset="0"/>
                    </a:rPr>
                    <a:t>Minimal Wear</a:t>
                  </a:r>
                </a:p>
              </p:txBody>
            </p:sp>
          </p:grpSp>
        </p:grpSp>
        <p:grpSp>
          <p:nvGrpSpPr>
            <p:cNvPr id="71" name="Groupe 70">
              <a:extLst>
                <a:ext uri="{FF2B5EF4-FFF2-40B4-BE49-F238E27FC236}">
                  <a16:creationId xmlns:a16="http://schemas.microsoft.com/office/drawing/2014/main" id="{6E93C81B-9C7B-48D8-8F12-C412190B3F64}"/>
                </a:ext>
              </a:extLst>
            </p:cNvPr>
            <p:cNvGrpSpPr/>
            <p:nvPr/>
          </p:nvGrpSpPr>
          <p:grpSpPr>
            <a:xfrm>
              <a:off x="5630316" y="-2949940"/>
              <a:ext cx="2434740" cy="2263566"/>
              <a:chOff x="2655352" y="-2600874"/>
              <a:chExt cx="2434740" cy="2252830"/>
            </a:xfrm>
          </p:grpSpPr>
          <p:grpSp>
            <p:nvGrpSpPr>
              <p:cNvPr id="72" name="Groupe 71">
                <a:extLst>
                  <a:ext uri="{FF2B5EF4-FFF2-40B4-BE49-F238E27FC236}">
                    <a16:creationId xmlns:a16="http://schemas.microsoft.com/office/drawing/2014/main" id="{DBFD556D-1FD3-420D-B844-63256FC8A823}"/>
                  </a:ext>
                </a:extLst>
              </p:cNvPr>
              <p:cNvGrpSpPr/>
              <p:nvPr/>
            </p:nvGrpSpPr>
            <p:grpSpPr>
              <a:xfrm>
                <a:off x="2655352" y="-2442270"/>
                <a:ext cx="2434740" cy="2094226"/>
                <a:chOff x="2655352" y="-2442270"/>
                <a:chExt cx="2434740" cy="2094226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8A2A32A-FF86-486C-B4E6-324AA75C57B6}"/>
                    </a:ext>
                  </a:extLst>
                </p:cNvPr>
                <p:cNvSpPr/>
                <p:nvPr/>
              </p:nvSpPr>
              <p:spPr>
                <a:xfrm>
                  <a:off x="2655352" y="-2442270"/>
                  <a:ext cx="2434740" cy="209422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3B71173-3FE6-463C-B8F2-A65DE6224ACE}"/>
                    </a:ext>
                  </a:extLst>
                </p:cNvPr>
                <p:cNvSpPr/>
                <p:nvPr/>
              </p:nvSpPr>
              <p:spPr>
                <a:xfrm>
                  <a:off x="2655352" y="-941335"/>
                  <a:ext cx="2434740" cy="593291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05598"/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73" name="Groupe 72">
                <a:extLst>
                  <a:ext uri="{FF2B5EF4-FFF2-40B4-BE49-F238E27FC236}">
                    <a16:creationId xmlns:a16="http://schemas.microsoft.com/office/drawing/2014/main" id="{865C67B7-3B3C-440A-A4EE-C2A7093B14D0}"/>
                  </a:ext>
                </a:extLst>
              </p:cNvPr>
              <p:cNvGrpSpPr/>
              <p:nvPr/>
            </p:nvGrpSpPr>
            <p:grpSpPr>
              <a:xfrm>
                <a:off x="2880515" y="-2600874"/>
                <a:ext cx="1956216" cy="2150233"/>
                <a:chOff x="1714500" y="2333277"/>
                <a:chExt cx="1956216" cy="2150233"/>
              </a:xfrm>
            </p:grpSpPr>
            <p:pic>
              <p:nvPicPr>
                <p:cNvPr id="74" name="Image 73">
                  <a:extLst>
                    <a:ext uri="{FF2B5EF4-FFF2-40B4-BE49-F238E27FC236}">
                      <a16:creationId xmlns:a16="http://schemas.microsoft.com/office/drawing/2014/main" id="{61793C00-3DF6-42CE-B5C5-63651153E0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14500" y="2333277"/>
                  <a:ext cx="1956216" cy="1956216"/>
                </a:xfrm>
                <a:prstGeom prst="rect">
                  <a:avLst/>
                </a:prstGeom>
              </p:spPr>
            </p:pic>
            <p:sp>
              <p:nvSpPr>
                <p:cNvPr id="75" name="ZoneTexte 74">
                  <a:extLst>
                    <a:ext uri="{FF2B5EF4-FFF2-40B4-BE49-F238E27FC236}">
                      <a16:creationId xmlns:a16="http://schemas.microsoft.com/office/drawing/2014/main" id="{BC7E436C-4985-48BF-A5A0-4EFBE5215DCC}"/>
                    </a:ext>
                  </a:extLst>
                </p:cNvPr>
                <p:cNvSpPr txBox="1"/>
                <p:nvPr/>
              </p:nvSpPr>
              <p:spPr>
                <a:xfrm>
                  <a:off x="1764072" y="4114178"/>
                  <a:ext cx="1857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>
                      <a:solidFill>
                        <a:schemeClr val="bg1"/>
                      </a:solidFill>
                      <a:latin typeface="Watchword Bold Demo" panose="02000500000000000000" pitchFamily="2" charset="0"/>
                    </a:rPr>
                    <a:t>Battle </a:t>
                  </a:r>
                  <a:r>
                    <a:rPr lang="fr-FR" dirty="0" err="1">
                      <a:solidFill>
                        <a:schemeClr val="bg1"/>
                      </a:solidFill>
                      <a:latin typeface="Watchword Bold Demo" panose="02000500000000000000" pitchFamily="2" charset="0"/>
                    </a:rPr>
                    <a:t>Scared</a:t>
                  </a:r>
                  <a:endParaRPr lang="fr-FR" dirty="0">
                    <a:solidFill>
                      <a:schemeClr val="bg1"/>
                    </a:solidFill>
                    <a:latin typeface="Watchword Bold Demo" panose="02000500000000000000" pitchFamily="2" charset="0"/>
                  </a:endParaRPr>
                </a:p>
              </p:txBody>
            </p:sp>
          </p:grpSp>
        </p:grpSp>
        <p:grpSp>
          <p:nvGrpSpPr>
            <p:cNvPr id="85" name="Groupe 84">
              <a:extLst>
                <a:ext uri="{FF2B5EF4-FFF2-40B4-BE49-F238E27FC236}">
                  <a16:creationId xmlns:a16="http://schemas.microsoft.com/office/drawing/2014/main" id="{0DE89C53-AA81-43AC-8F6A-E4A05365A406}"/>
                </a:ext>
              </a:extLst>
            </p:cNvPr>
            <p:cNvGrpSpPr/>
            <p:nvPr/>
          </p:nvGrpSpPr>
          <p:grpSpPr>
            <a:xfrm>
              <a:off x="10799048" y="-2949940"/>
              <a:ext cx="2434740" cy="2263566"/>
              <a:chOff x="2655352" y="-2600874"/>
              <a:chExt cx="2434740" cy="2252830"/>
            </a:xfrm>
          </p:grpSpPr>
          <p:grpSp>
            <p:nvGrpSpPr>
              <p:cNvPr id="86" name="Groupe 85">
                <a:extLst>
                  <a:ext uri="{FF2B5EF4-FFF2-40B4-BE49-F238E27FC236}">
                    <a16:creationId xmlns:a16="http://schemas.microsoft.com/office/drawing/2014/main" id="{B98C6BB1-9065-442F-8D35-A369111D4C47}"/>
                  </a:ext>
                </a:extLst>
              </p:cNvPr>
              <p:cNvGrpSpPr/>
              <p:nvPr/>
            </p:nvGrpSpPr>
            <p:grpSpPr>
              <a:xfrm>
                <a:off x="2655352" y="-2442270"/>
                <a:ext cx="2434740" cy="2094226"/>
                <a:chOff x="2655352" y="-2442270"/>
                <a:chExt cx="2434740" cy="2094226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E87D743-C409-494C-AEAC-533CC4DBFE3A}"/>
                    </a:ext>
                  </a:extLst>
                </p:cNvPr>
                <p:cNvSpPr/>
                <p:nvPr/>
              </p:nvSpPr>
              <p:spPr>
                <a:xfrm>
                  <a:off x="2655352" y="-2442270"/>
                  <a:ext cx="2434740" cy="209422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0087F748-5926-477B-A922-C13E9CAEFE05}"/>
                    </a:ext>
                  </a:extLst>
                </p:cNvPr>
                <p:cNvSpPr/>
                <p:nvPr/>
              </p:nvSpPr>
              <p:spPr>
                <a:xfrm>
                  <a:off x="2655352" y="-941335"/>
                  <a:ext cx="2434740" cy="593291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05598"/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87" name="Groupe 86">
                <a:extLst>
                  <a:ext uri="{FF2B5EF4-FFF2-40B4-BE49-F238E27FC236}">
                    <a16:creationId xmlns:a16="http://schemas.microsoft.com/office/drawing/2014/main" id="{8717FD11-01A3-4AB9-9A82-182C57580218}"/>
                  </a:ext>
                </a:extLst>
              </p:cNvPr>
              <p:cNvGrpSpPr/>
              <p:nvPr/>
            </p:nvGrpSpPr>
            <p:grpSpPr>
              <a:xfrm>
                <a:off x="2880515" y="-2600874"/>
                <a:ext cx="1956216" cy="2150233"/>
                <a:chOff x="1714500" y="2333277"/>
                <a:chExt cx="1956216" cy="2150233"/>
              </a:xfrm>
            </p:grpSpPr>
            <p:pic>
              <p:nvPicPr>
                <p:cNvPr id="88" name="Image 87">
                  <a:extLst>
                    <a:ext uri="{FF2B5EF4-FFF2-40B4-BE49-F238E27FC236}">
                      <a16:creationId xmlns:a16="http://schemas.microsoft.com/office/drawing/2014/main" id="{0CA15124-814E-4A7A-8872-3E2D9307B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14500" y="2333277"/>
                  <a:ext cx="1956216" cy="1956216"/>
                </a:xfrm>
                <a:prstGeom prst="rect">
                  <a:avLst/>
                </a:prstGeom>
              </p:spPr>
            </p:pic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68590EC9-8B37-4C85-A893-3912080D5454}"/>
                    </a:ext>
                  </a:extLst>
                </p:cNvPr>
                <p:cNvSpPr txBox="1"/>
                <p:nvPr/>
              </p:nvSpPr>
              <p:spPr>
                <a:xfrm>
                  <a:off x="1764072" y="4114178"/>
                  <a:ext cx="1857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>
                      <a:solidFill>
                        <a:schemeClr val="bg1"/>
                      </a:solidFill>
                      <a:latin typeface="Watchword Bold Demo" panose="02000500000000000000" pitchFamily="2" charset="0"/>
                    </a:rPr>
                    <a:t>Battle </a:t>
                  </a:r>
                  <a:r>
                    <a:rPr lang="fr-FR" dirty="0" err="1">
                      <a:solidFill>
                        <a:schemeClr val="bg1"/>
                      </a:solidFill>
                      <a:latin typeface="Watchword Bold Demo" panose="02000500000000000000" pitchFamily="2" charset="0"/>
                    </a:rPr>
                    <a:t>Scared</a:t>
                  </a:r>
                  <a:endParaRPr lang="fr-FR" dirty="0">
                    <a:solidFill>
                      <a:schemeClr val="bg1"/>
                    </a:solidFill>
                    <a:latin typeface="Watchword Bold Demo" panose="02000500000000000000" pitchFamily="2" charset="0"/>
                  </a:endParaRPr>
                </a:p>
              </p:txBody>
            </p:sp>
          </p:grpSp>
        </p:grpSp>
        <p:grpSp>
          <p:nvGrpSpPr>
            <p:cNvPr id="92" name="Groupe 91">
              <a:extLst>
                <a:ext uri="{FF2B5EF4-FFF2-40B4-BE49-F238E27FC236}">
                  <a16:creationId xmlns:a16="http://schemas.microsoft.com/office/drawing/2014/main" id="{946A9CB4-CC86-43C2-915D-1F45A563E302}"/>
                </a:ext>
              </a:extLst>
            </p:cNvPr>
            <p:cNvGrpSpPr/>
            <p:nvPr/>
          </p:nvGrpSpPr>
          <p:grpSpPr>
            <a:xfrm>
              <a:off x="15990933" y="-2827330"/>
              <a:ext cx="2434740" cy="2131282"/>
              <a:chOff x="1272139" y="-2396619"/>
              <a:chExt cx="2434740" cy="2131282"/>
            </a:xfrm>
          </p:grpSpPr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C9A469BF-066E-44D2-AF11-2771326A7D27}"/>
                  </a:ext>
                </a:extLst>
              </p:cNvPr>
              <p:cNvGrpSpPr/>
              <p:nvPr/>
            </p:nvGrpSpPr>
            <p:grpSpPr>
              <a:xfrm>
                <a:off x="1272139" y="-2359563"/>
                <a:ext cx="2434740" cy="2094226"/>
                <a:chOff x="2655352" y="-2442270"/>
                <a:chExt cx="2434740" cy="2094226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C405B0DE-5145-4FF4-80B3-B27212FC4B57}"/>
                    </a:ext>
                  </a:extLst>
                </p:cNvPr>
                <p:cNvSpPr/>
                <p:nvPr/>
              </p:nvSpPr>
              <p:spPr>
                <a:xfrm>
                  <a:off x="2655352" y="-2442270"/>
                  <a:ext cx="2434740" cy="209422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DA585083-DEED-4024-860B-A2B0E0AECA70}"/>
                    </a:ext>
                  </a:extLst>
                </p:cNvPr>
                <p:cNvSpPr/>
                <p:nvPr/>
              </p:nvSpPr>
              <p:spPr>
                <a:xfrm>
                  <a:off x="2655352" y="-944162"/>
                  <a:ext cx="2434740" cy="59611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05598"/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4" name="Groupe 93">
                <a:extLst>
                  <a:ext uri="{FF2B5EF4-FFF2-40B4-BE49-F238E27FC236}">
                    <a16:creationId xmlns:a16="http://schemas.microsoft.com/office/drawing/2014/main" id="{1CF83026-1D6C-427C-8B92-1F4CCE9ECDBD}"/>
                  </a:ext>
                </a:extLst>
              </p:cNvPr>
              <p:cNvGrpSpPr/>
              <p:nvPr/>
            </p:nvGrpSpPr>
            <p:grpSpPr>
              <a:xfrm>
                <a:off x="1342298" y="-2396619"/>
                <a:ext cx="2258033" cy="2021847"/>
                <a:chOff x="2654282" y="4407108"/>
                <a:chExt cx="2258033" cy="2021847"/>
              </a:xfrm>
            </p:grpSpPr>
            <p:pic>
              <p:nvPicPr>
                <p:cNvPr id="95" name="Image 94">
                  <a:extLst>
                    <a:ext uri="{FF2B5EF4-FFF2-40B4-BE49-F238E27FC236}">
                      <a16:creationId xmlns:a16="http://schemas.microsoft.com/office/drawing/2014/main" id="{0E296EA2-838C-46A4-A47D-B3E6E4DFC4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54282" y="4407108"/>
                  <a:ext cx="2258033" cy="1693525"/>
                </a:xfrm>
                <a:prstGeom prst="rect">
                  <a:avLst/>
                </a:prstGeom>
              </p:spPr>
            </p:pic>
            <p:sp>
              <p:nvSpPr>
                <p:cNvPr id="96" name="ZoneTexte 95">
                  <a:extLst>
                    <a:ext uri="{FF2B5EF4-FFF2-40B4-BE49-F238E27FC236}">
                      <a16:creationId xmlns:a16="http://schemas.microsoft.com/office/drawing/2014/main" id="{BD02270A-2654-4AC7-B64A-DBB119E745F4}"/>
                    </a:ext>
                  </a:extLst>
                </p:cNvPr>
                <p:cNvSpPr txBox="1"/>
                <p:nvPr/>
              </p:nvSpPr>
              <p:spPr>
                <a:xfrm>
                  <a:off x="2857543" y="6059623"/>
                  <a:ext cx="1857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>
                      <a:solidFill>
                        <a:schemeClr val="bg1"/>
                      </a:solidFill>
                      <a:latin typeface="Watchword Bold Demo" panose="02000500000000000000" pitchFamily="2" charset="0"/>
                    </a:rPr>
                    <a:t>Minimal Wear</a:t>
                  </a:r>
                </a:p>
              </p:txBody>
            </p:sp>
          </p:grpSp>
        </p:grpSp>
        <p:grpSp>
          <p:nvGrpSpPr>
            <p:cNvPr id="99" name="Groupe 98">
              <a:extLst>
                <a:ext uri="{FF2B5EF4-FFF2-40B4-BE49-F238E27FC236}">
                  <a16:creationId xmlns:a16="http://schemas.microsoft.com/office/drawing/2014/main" id="{046939D3-DBD1-4BB6-A339-C8304DBD1C46}"/>
                </a:ext>
              </a:extLst>
            </p:cNvPr>
            <p:cNvGrpSpPr/>
            <p:nvPr/>
          </p:nvGrpSpPr>
          <p:grpSpPr>
            <a:xfrm>
              <a:off x="21217722" y="-2962346"/>
              <a:ext cx="2434740" cy="2263566"/>
              <a:chOff x="2655352" y="-2600874"/>
              <a:chExt cx="2434740" cy="2252830"/>
            </a:xfrm>
          </p:grpSpPr>
          <p:grpSp>
            <p:nvGrpSpPr>
              <p:cNvPr id="100" name="Groupe 99">
                <a:extLst>
                  <a:ext uri="{FF2B5EF4-FFF2-40B4-BE49-F238E27FC236}">
                    <a16:creationId xmlns:a16="http://schemas.microsoft.com/office/drawing/2014/main" id="{73759F0A-32E2-4757-9585-87FB4F04DC25}"/>
                  </a:ext>
                </a:extLst>
              </p:cNvPr>
              <p:cNvGrpSpPr/>
              <p:nvPr/>
            </p:nvGrpSpPr>
            <p:grpSpPr>
              <a:xfrm>
                <a:off x="2655352" y="-2442270"/>
                <a:ext cx="2434740" cy="2094226"/>
                <a:chOff x="2655352" y="-2442270"/>
                <a:chExt cx="2434740" cy="2094226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E7035970-34F0-4F4F-9854-E3372260B8E6}"/>
                    </a:ext>
                  </a:extLst>
                </p:cNvPr>
                <p:cNvSpPr/>
                <p:nvPr/>
              </p:nvSpPr>
              <p:spPr>
                <a:xfrm>
                  <a:off x="2655352" y="-2442270"/>
                  <a:ext cx="2434740" cy="209422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9A45248B-E6D5-4285-B98B-E361516E6950}"/>
                    </a:ext>
                  </a:extLst>
                </p:cNvPr>
                <p:cNvSpPr/>
                <p:nvPr/>
              </p:nvSpPr>
              <p:spPr>
                <a:xfrm>
                  <a:off x="2655352" y="-941335"/>
                  <a:ext cx="2434740" cy="593291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1"/>
                    </a:gs>
                    <a:gs pos="100000">
                      <a:srgbClr val="305598"/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01" name="Groupe 100">
                <a:extLst>
                  <a:ext uri="{FF2B5EF4-FFF2-40B4-BE49-F238E27FC236}">
                    <a16:creationId xmlns:a16="http://schemas.microsoft.com/office/drawing/2014/main" id="{2A638FFD-65A0-4001-B897-06FA0B4C7B47}"/>
                  </a:ext>
                </a:extLst>
              </p:cNvPr>
              <p:cNvGrpSpPr/>
              <p:nvPr/>
            </p:nvGrpSpPr>
            <p:grpSpPr>
              <a:xfrm>
                <a:off x="2880515" y="-2600874"/>
                <a:ext cx="1956216" cy="2150233"/>
                <a:chOff x="1714500" y="2333277"/>
                <a:chExt cx="1956216" cy="2150233"/>
              </a:xfrm>
            </p:grpSpPr>
            <p:pic>
              <p:nvPicPr>
                <p:cNvPr id="102" name="Image 101">
                  <a:extLst>
                    <a:ext uri="{FF2B5EF4-FFF2-40B4-BE49-F238E27FC236}">
                      <a16:creationId xmlns:a16="http://schemas.microsoft.com/office/drawing/2014/main" id="{8A931F0C-ECB5-4F4A-9E8B-E4FDBCAA67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14500" y="2333277"/>
                  <a:ext cx="1956216" cy="1956216"/>
                </a:xfrm>
                <a:prstGeom prst="rect">
                  <a:avLst/>
                </a:prstGeom>
              </p:spPr>
            </p:pic>
            <p:sp>
              <p:nvSpPr>
                <p:cNvPr id="103" name="ZoneTexte 102">
                  <a:extLst>
                    <a:ext uri="{FF2B5EF4-FFF2-40B4-BE49-F238E27FC236}">
                      <a16:creationId xmlns:a16="http://schemas.microsoft.com/office/drawing/2014/main" id="{AE1CAB62-1A37-499D-89E1-4D97583994E5}"/>
                    </a:ext>
                  </a:extLst>
                </p:cNvPr>
                <p:cNvSpPr txBox="1"/>
                <p:nvPr/>
              </p:nvSpPr>
              <p:spPr>
                <a:xfrm>
                  <a:off x="1764072" y="4114178"/>
                  <a:ext cx="1857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dirty="0">
                      <a:solidFill>
                        <a:schemeClr val="bg1"/>
                      </a:solidFill>
                      <a:latin typeface="Watchword Bold Demo" panose="02000500000000000000" pitchFamily="2" charset="0"/>
                    </a:rPr>
                    <a:t>Battle </a:t>
                  </a:r>
                  <a:r>
                    <a:rPr lang="fr-FR" dirty="0" err="1">
                      <a:solidFill>
                        <a:schemeClr val="bg1"/>
                      </a:solidFill>
                      <a:latin typeface="Watchword Bold Demo" panose="02000500000000000000" pitchFamily="2" charset="0"/>
                    </a:rPr>
                    <a:t>Scared</a:t>
                  </a:r>
                  <a:endParaRPr lang="fr-FR" dirty="0">
                    <a:solidFill>
                      <a:schemeClr val="bg1"/>
                    </a:solidFill>
                    <a:latin typeface="Watchword Bold Demo" panose="02000500000000000000" pitchFamily="2" charset="0"/>
                  </a:endParaRPr>
                </a:p>
              </p:txBody>
            </p:sp>
          </p:grpSp>
        </p:grpSp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A5F256A-9E8D-4B1F-95A8-8581874239C5}"/>
              </a:ext>
            </a:extLst>
          </p:cNvPr>
          <p:cNvCxnSpPr>
            <a:cxnSpLocks/>
          </p:cNvCxnSpPr>
          <p:nvPr/>
        </p:nvCxnSpPr>
        <p:spPr>
          <a:xfrm>
            <a:off x="6114598" y="2251508"/>
            <a:ext cx="0" cy="2588976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1657F15-AE0A-4325-8C52-6723A208B516}"/>
              </a:ext>
            </a:extLst>
          </p:cNvPr>
          <p:cNvSpPr/>
          <p:nvPr/>
        </p:nvSpPr>
        <p:spPr>
          <a:xfrm>
            <a:off x="10487587" y="2251508"/>
            <a:ext cx="1702294" cy="258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4D18793-0A46-493E-9792-3B24E57C0977}"/>
              </a:ext>
            </a:extLst>
          </p:cNvPr>
          <p:cNvSpPr/>
          <p:nvPr/>
        </p:nvSpPr>
        <p:spPr>
          <a:xfrm>
            <a:off x="-79599" y="2251508"/>
            <a:ext cx="1789930" cy="25889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7" name="Image 106">
            <a:extLst>
              <a:ext uri="{FF2B5EF4-FFF2-40B4-BE49-F238E27FC236}">
                <a16:creationId xmlns:a16="http://schemas.microsoft.com/office/drawing/2014/main" id="{4FCD07DE-6FE7-43F3-8E0E-60AB7B631A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3778">
            <a:off x="9160341" y="4993416"/>
            <a:ext cx="2228720" cy="24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5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86 -0.00046 L -2.62552 -0.00255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706" y="-11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2552 -0.00255 L -2.71992 -0.00394 " pathEditMode="fixed" rAng="0" ptsTypes="AA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4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Office%20Theme</Template>
  <TotalTime>579</TotalTime>
  <Words>386</Words>
  <Application>Microsoft Office PowerPoint</Application>
  <PresentationFormat>Grand écran</PresentationFormat>
  <Paragraphs>118</Paragraphs>
  <Slides>12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Watchword Bold Demo</vt:lpstr>
      <vt:lpstr>Watchword Regular Demo</vt:lpstr>
      <vt:lpstr>Watchword Thin Demo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PLA Quentin</dc:creator>
  <cp:lastModifiedBy>PLA Quentin</cp:lastModifiedBy>
  <cp:revision>78</cp:revision>
  <dcterms:created xsi:type="dcterms:W3CDTF">2018-11-15T11:18:31Z</dcterms:created>
  <dcterms:modified xsi:type="dcterms:W3CDTF">2018-11-19T11:36:15Z</dcterms:modified>
</cp:coreProperties>
</file>